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Окружающий Мир </a:t>
            </a:r>
            <a:br>
              <a:rPr lang="ru-RU" dirty="0" smtClean="0"/>
            </a:br>
            <a:r>
              <a:rPr lang="ru-RU" dirty="0" smtClean="0"/>
              <a:t>школа 2100,4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Тема : « Крокодилы»</a:t>
            </a:r>
          </a:p>
          <a:p>
            <a:r>
              <a:rPr lang="ru-RU" sz="5400" dirty="0" smtClean="0"/>
              <a:t> </a:t>
            </a:r>
            <a:r>
              <a:rPr lang="ru-RU" sz="5400" dirty="0" smtClean="0"/>
              <a:t>            </a:t>
            </a:r>
            <a:r>
              <a:rPr lang="ru-RU" sz="5400" smtClean="0"/>
              <a:t>учитель:О.В.Михеева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" y="0"/>
            <a:ext cx="911082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8052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Крокодилы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918648" cy="792088"/>
          </a:xfrm>
          <a:solidFill>
            <a:srgbClr val="FFFF00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Научная классификация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3816424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Царство: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Животные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Класс: </a:t>
            </a:r>
            <a:r>
              <a:rPr lang="ru-RU" b="1" dirty="0" smtClean="0">
                <a:solidFill>
                  <a:schemeClr val="tx1"/>
                </a:solidFill>
              </a:rPr>
              <a:t>Пресмыкающиеся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Отряд: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Крокодилы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68933"/>
            <a:ext cx="4248471" cy="56004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08" y="4005064"/>
            <a:ext cx="3546844" cy="266429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50405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rebuchet MS" pitchFamily="34" charset="0"/>
              </a:rPr>
              <a:t>Особенности</a:t>
            </a:r>
            <a:r>
              <a:rPr lang="en-US" dirty="0" smtClean="0">
                <a:latin typeface="Baskerville Old Face" pitchFamily="18" charset="0"/>
              </a:rPr>
              <a:t>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4968552" cy="5616624"/>
          </a:xfr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</a:rPr>
              <a:t>Крокодилы— отряд водных позвоночных, которых относят к группе «пресмыкающихся». Слово «крокодил» происходит от греческого слова, которое означает «галечный червь», данного из-за бугристой кожи этих животных. Считается, что крокодилы появились около 250 млн. лет назад.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</a:rPr>
              <a:t>Длина большинства крокодилов 2—5,5 м. На передних конечностях — 5 пальцев, на задних — 4 (нет мизинца), соединённых перепонкой. Глаза расположены на верхней части головы, так что животное может выглядывать из воды, выставляя наружу только ноздри и глаза. Зубы у крокодила полые внутри и каждый зуб сменяется примерно раз в 2 года. Из органов чувств у крокодилов наиболее развиты зрение и слух. </a:t>
            </a:r>
            <a:endParaRPr lang="ru-RU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779959" cy="208823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672408" cy="2763969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5904656" cy="504057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Образ жизни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4752528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</a:rPr>
              <a:t>Крокодилы распространены во всех тропических странах, обитая в разнообразных пресных водоёмах; некоторые виды встречаются в прибрежной части морей. Большую часть суток крокодилы проводят в воде. На берег они выходят утром и ближе к вечеру, чтобы принять «солнечные ванны». Это холоднокровные животные, чья температура тела зависит от температуры внешней среды. Для охлаждения крокодил открывает рот, и вода испаряется изо рта; одновременно мелкие птицы склёвывают у него из пасти застрявшие кусочки мяса и пиявок. В воде крокодилы движутся с помощью хвоста. На суше они довольно медлительны и неуклюжи, но некоторые виды способны развивать скорость до 17 км/ч. Голос крокодила — нечто среднее между лаем и рёвом.  </a:t>
            </a:r>
            <a:endParaRPr lang="ru-RU" sz="18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937" t="16016" r="9670" b="15916"/>
          <a:stretch>
            <a:fillRect/>
          </a:stretch>
        </p:blipFill>
        <p:spPr bwMode="auto">
          <a:xfrm>
            <a:off x="6156176" y="188640"/>
            <a:ext cx="280831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834" y="1484784"/>
            <a:ext cx="401958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90662"/>
            <a:ext cx="4185465" cy="267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3960440" cy="504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4032448" cy="5760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Охотятся крокодилы ночью. Основным компонентом в их диете является рыба, но они также нападают на земноводных, пресмыкающихся и водных птиц; самые крупные особи способны справиться с крупными млекопитающими.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960" y="332656"/>
            <a:ext cx="45005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3960440" cy="100811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ЗНАЧЕНИЕ ДЛЯ ЧЕЛОВЕКА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3888432" cy="53285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Крокодилы в разной степени опасны для человека. Мясо крокодилов съедобно и употребляется в пищу населением многих тропических стран. Кожа крокодилов, особенно аллигаторов, используется для изготовления </a:t>
            </a:r>
            <a:r>
              <a:rPr lang="ru-RU" smtClean="0">
                <a:solidFill>
                  <a:schemeClr val="tx1"/>
                </a:solidFill>
              </a:rPr>
              <a:t>различных изделий </a:t>
            </a:r>
            <a:r>
              <a:rPr lang="ru-RU" dirty="0" smtClean="0">
                <a:solidFill>
                  <a:schemeClr val="tx1"/>
                </a:solidFill>
              </a:rPr>
              <a:t>(портфелей, чемоданов и т. п.).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824536" cy="3046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603788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917" y="1268760"/>
            <a:ext cx="3849597" cy="28083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Крокодиловы слёзы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4392488" cy="4464496"/>
          </a:xfrm>
        </p:spPr>
        <p:txBody>
          <a:bodyPr>
            <a:noAutofit/>
          </a:bodyPr>
          <a:lstStyle/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Существует древняя легенда о том, что крокодил, поедая добычу, плачет «крокодиловыми слезами». 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самом деле крокодилы «плачут» вовсе не от жалости. Всё дело в переизбытке солей в организме, для удаления которых у крокодила есть специальные железы у самых глаз. Таким образом «крокодиловы слёзы» — защитная реакция организма, направленная на выведение избытка солей.</a:t>
            </a:r>
          </a:p>
          <a:p>
            <a:pPr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79512" y="5301208"/>
            <a:ext cx="8784976" cy="1368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Говорят, человек льет крокодиловы слезы тогда, когда фальшиво сопереживает нам, в душе ухмыляясь и радуясь неудачам, выпавшим на нашу долю.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860032" y="980729"/>
            <a:ext cx="4104456" cy="31683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434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Окружающий Мир  школа 2100,4 класс</vt:lpstr>
      <vt:lpstr>Крокодилы</vt:lpstr>
      <vt:lpstr> Научная классификация </vt:lpstr>
      <vt:lpstr>Особенности:</vt:lpstr>
      <vt:lpstr>Образ жизни</vt:lpstr>
      <vt:lpstr>Питание</vt:lpstr>
      <vt:lpstr>ЗНАЧЕНИЕ ДЛЯ ЧЕЛОВЕКА</vt:lpstr>
      <vt:lpstr>Крокодиловы слёзы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Крокодилы</dc:title>
  <cp:lastModifiedBy>1</cp:lastModifiedBy>
  <cp:revision>21</cp:revision>
  <dcterms:modified xsi:type="dcterms:W3CDTF">2014-11-06T03:20:47Z</dcterms:modified>
</cp:coreProperties>
</file>