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9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Окружающий Мир</a:t>
            </a:r>
            <a:br>
              <a:rPr lang="ru-RU" dirty="0" smtClean="0"/>
            </a:br>
            <a:r>
              <a:rPr lang="ru-RU" dirty="0" smtClean="0"/>
              <a:t>школа 2100, 4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Тема: «Животные из красной книги»</a:t>
            </a:r>
          </a:p>
          <a:p>
            <a:r>
              <a:rPr lang="ru-RU" sz="4400" dirty="0" smtClean="0"/>
              <a:t>Учитель:            О.В.Михеева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836712"/>
            <a:ext cx="7755327" cy="5174258"/>
          </a:xfrm>
        </p:spPr>
      </p:pic>
    </p:spTree>
    <p:extLst>
      <p:ext uri="{BB962C8B-B14F-4D97-AF65-F5344CB8AC3E}">
        <p14:creationId xmlns:p14="http://schemas.microsoft.com/office/powerpoint/2010/main" xmlns="" val="15732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Тонкинский </a:t>
            </a:r>
            <a:r>
              <a:rPr lang="ru-RU" b="1" dirty="0" err="1"/>
              <a:t>ринопитек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19256"/>
            <a:ext cx="7272808" cy="411805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Этот вид млекопитающих семейства </a:t>
            </a:r>
            <a:r>
              <a:rPr lang="ru-RU" dirty="0" err="1"/>
              <a:t>мартышковых</a:t>
            </a:r>
            <a:r>
              <a:rPr lang="ru-RU" dirty="0"/>
              <a:t> также является на грани</a:t>
            </a:r>
            <a:br>
              <a:rPr lang="ru-RU" dirty="0"/>
            </a:br>
            <a:r>
              <a:rPr lang="ru-RU" dirty="0"/>
              <a:t>исчезновения. Уже в начале второй половины 20-го века ареал был довольно</a:t>
            </a:r>
            <a:br>
              <a:rPr lang="ru-RU" dirty="0"/>
            </a:br>
            <a:r>
              <a:rPr lang="ru-RU" dirty="0"/>
              <a:t>ограничен. Представители данного вида встречались лишь в лесу возле</a:t>
            </a:r>
            <a:br>
              <a:rPr lang="ru-RU" dirty="0"/>
            </a:br>
            <a:r>
              <a:rPr lang="ru-RU" dirty="0"/>
              <a:t>реки </a:t>
            </a:r>
            <a:r>
              <a:rPr lang="ru-RU" dirty="0" err="1"/>
              <a:t>Сонг</a:t>
            </a:r>
            <a:r>
              <a:rPr lang="ru-RU" dirty="0"/>
              <a:t>-Кой во Вьетнаме. Тонкинский </a:t>
            </a:r>
            <a:r>
              <a:rPr lang="ru-RU" dirty="0" err="1" smtClean="0"/>
              <a:t>ринопитек</a:t>
            </a:r>
            <a:r>
              <a:rPr lang="ru-RU" dirty="0" smtClean="0"/>
              <a:t> был </a:t>
            </a:r>
            <a:r>
              <a:rPr lang="ru-RU" dirty="0"/>
              <a:t>обнаружен в</a:t>
            </a:r>
            <a:br>
              <a:rPr lang="ru-RU" dirty="0"/>
            </a:br>
            <a:r>
              <a:rPr lang="ru-RU" dirty="0"/>
              <a:t>провинциях </a:t>
            </a:r>
            <a:r>
              <a:rPr lang="ru-RU" dirty="0" err="1"/>
              <a:t>Тьен</a:t>
            </a:r>
            <a:r>
              <a:rPr lang="ru-RU" dirty="0"/>
              <a:t> </a:t>
            </a:r>
            <a:r>
              <a:rPr lang="ru-RU" dirty="0" err="1"/>
              <a:t>Кванг</a:t>
            </a:r>
            <a:r>
              <a:rPr lang="ru-RU" dirty="0"/>
              <a:t> и </a:t>
            </a:r>
            <a:r>
              <a:rPr lang="ru-RU" dirty="0" err="1"/>
              <a:t>Вак</a:t>
            </a:r>
            <a:r>
              <a:rPr lang="ru-RU" dirty="0"/>
              <a:t> Тай. В данное время обезьян также можно</a:t>
            </a:r>
            <a:br>
              <a:rPr lang="ru-RU" dirty="0"/>
            </a:br>
            <a:r>
              <a:rPr lang="ru-RU" dirty="0"/>
              <a:t>найти в нескольких других провинциях Вьетнама.</a:t>
            </a:r>
          </a:p>
        </p:txBody>
      </p:sp>
    </p:spTree>
    <p:extLst>
      <p:ext uri="{BB962C8B-B14F-4D97-AF65-F5344CB8AC3E}">
        <p14:creationId xmlns:p14="http://schemas.microsoft.com/office/powerpoint/2010/main" xmlns="" val="3335511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3" name="drumroll.wav"/>
          </p:stSnd>
        </p:sndAc>
      </p:transition>
    </mc:Choice>
    <mc:Fallback>
      <p:transition spd="slow"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908720"/>
            <a:ext cx="7500691" cy="4827761"/>
          </a:xfrm>
        </p:spPr>
      </p:pic>
    </p:spTree>
    <p:extLst>
      <p:ext uri="{BB962C8B-B14F-4D97-AF65-F5344CB8AC3E}">
        <p14:creationId xmlns:p14="http://schemas.microsoft.com/office/powerpoint/2010/main" xmlns="" val="247306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ym typeface="Wingdings" pitchFamily="2" charset="2"/>
              </a:rPr>
              <a:t></a:t>
            </a:r>
            <a:r>
              <a:rPr lang="ru-RU" dirty="0" smtClean="0"/>
              <a:t>Спасибо за внимание!</a:t>
            </a:r>
            <a:r>
              <a:rPr lang="ru-RU" dirty="0" smtClean="0">
                <a:sym typeface="Wingdings" pitchFamily="2" charset="2"/>
              </a:rPr>
              <a:t>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916832"/>
            <a:ext cx="4536504" cy="4250552"/>
          </a:xfrm>
        </p:spPr>
      </p:pic>
    </p:spTree>
    <p:extLst>
      <p:ext uri="{BB962C8B-B14F-4D97-AF65-F5344CB8AC3E}">
        <p14:creationId xmlns:p14="http://schemas.microsoft.com/office/powerpoint/2010/main" xmlns="" val="330509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4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Животные из красной книги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916832"/>
            <a:ext cx="4608512" cy="4260403"/>
          </a:xfrm>
        </p:spPr>
      </p:pic>
    </p:spTree>
    <p:extLst>
      <p:ext uri="{BB962C8B-B14F-4D97-AF65-F5344CB8AC3E}">
        <p14:creationId xmlns:p14="http://schemas.microsoft.com/office/powerpoint/2010/main" xmlns="" val="240589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4" name="drumroll.wav"/>
          </p:stSnd>
        </p:sndAc>
      </p:transition>
    </mc:Choice>
    <mc:Fallback>
      <p:transition spd="slow"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965245" cy="1202485"/>
          </a:xfrm>
        </p:spPr>
        <p:txBody>
          <a:bodyPr>
            <a:normAutofit/>
          </a:bodyPr>
          <a:lstStyle/>
          <a:p>
            <a:r>
              <a:rPr lang="ru-RU" b="1" dirty="0"/>
              <a:t>Паук </a:t>
            </a:r>
            <a:r>
              <a:rPr lang="ru-RU" b="1" dirty="0" smtClean="0"/>
              <a:t>птицеед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916832"/>
            <a:ext cx="6624736" cy="4176464"/>
          </a:xfrm>
        </p:spPr>
        <p:txBody>
          <a:bodyPr>
            <a:normAutofit/>
          </a:bodyPr>
          <a:lstStyle/>
          <a:p>
            <a:r>
              <a:rPr lang="ru-RU" dirty="0"/>
              <a:t>Кроме того, что этот представитель животного мира является невероятно редким, он также один из самых красивых пауков-птицеедов. Обитает данный паук в тропических лесах юго-западной Индии, строя дома высоко в кронах деревьев. Более молодые представители этого вида живут у корней дерева, где они могут рыть норки и оплетать их густой паутиной. В случае опасности, они прячутся в свои норы.</a:t>
            </a:r>
          </a:p>
        </p:txBody>
      </p:sp>
    </p:spTree>
    <p:extLst>
      <p:ext uri="{BB962C8B-B14F-4D97-AF65-F5344CB8AC3E}">
        <p14:creationId xmlns:p14="http://schemas.microsoft.com/office/powerpoint/2010/main" xmlns="" val="103240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3" name="drumroll.wav"/>
          </p:stSnd>
        </p:sndAc>
      </p:transition>
    </mc:Choice>
    <mc:Fallback>
      <p:transition spd="slow"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12024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052736"/>
            <a:ext cx="7272808" cy="4848539"/>
          </a:xfrm>
        </p:spPr>
      </p:pic>
    </p:spTree>
    <p:extLst>
      <p:ext uri="{BB962C8B-B14F-4D97-AF65-F5344CB8AC3E}">
        <p14:creationId xmlns:p14="http://schemas.microsoft.com/office/powerpoint/2010/main" xmlns="" val="374494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Хоботковая собачка </a:t>
            </a:r>
            <a:r>
              <a:rPr lang="ru-RU" b="1" dirty="0" err="1"/>
              <a:t>Петерса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04864"/>
            <a:ext cx="6552728" cy="3819836"/>
          </a:xfrm>
        </p:spPr>
        <p:txBody>
          <a:bodyPr>
            <a:normAutofit fontScale="92500"/>
          </a:bodyPr>
          <a:lstStyle/>
          <a:p>
            <a:r>
              <a:rPr lang="ru-RU" dirty="0"/>
              <a:t>В Международную Красную книгу этот редкий вид животных внесен как "находящийся под риском стать вымирающим". Также известная как </a:t>
            </a:r>
            <a:r>
              <a:rPr lang="ru-RU" dirty="0" err="1"/>
              <a:t>рыжеплечая</a:t>
            </a:r>
            <a:r>
              <a:rPr lang="ru-RU" dirty="0"/>
              <a:t> хоботковая собачка, данное млекопитающее из семейства </a:t>
            </a:r>
            <a:r>
              <a:rPr lang="ru-RU" dirty="0" err="1"/>
              <a:t>прыгунчиковых</a:t>
            </a:r>
            <a:r>
              <a:rPr lang="ru-RU" dirty="0"/>
              <a:t> живет в Африке. Вид получил свое имя в честь немецкого зоолога Вильгельма </a:t>
            </a:r>
            <a:r>
              <a:rPr lang="ru-RU" dirty="0" err="1"/>
              <a:t>Петерса</a:t>
            </a:r>
            <a:r>
              <a:rPr lang="ru-RU" dirty="0"/>
              <a:t>. Хоботковую собачку </a:t>
            </a:r>
            <a:r>
              <a:rPr lang="ru-RU" dirty="0" err="1"/>
              <a:t>Петерса</a:t>
            </a:r>
            <a:r>
              <a:rPr lang="ru-RU" dirty="0"/>
              <a:t> можно обнаружить в лесах юго-восточной Кении и северо-восточной Танзании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92135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3" name="drumroll.wav"/>
          </p:stSnd>
        </p:sndAc>
      </p:transition>
    </mc:Choice>
    <mc:Fallback>
      <p:transition spd="slow"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764704"/>
            <a:ext cx="7437350" cy="4958234"/>
          </a:xfrm>
        </p:spPr>
      </p:pic>
    </p:spTree>
    <p:extLst>
      <p:ext uri="{BB962C8B-B14F-4D97-AF65-F5344CB8AC3E}">
        <p14:creationId xmlns:p14="http://schemas.microsoft.com/office/powerpoint/2010/main" xmlns="" val="16238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Морской ангел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060848"/>
            <a:ext cx="6997392" cy="41764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Записанный в Международную Красную книгу, как "Вид на грани исчезновения", морского ангела (так же известный, как европейская </a:t>
            </a:r>
            <a:r>
              <a:rPr lang="ru-RU" dirty="0" err="1"/>
              <a:t>скватина</a:t>
            </a:r>
            <a:r>
              <a:rPr lang="ru-RU" dirty="0"/>
              <a:t>) можно обнаружить в морях северо-восточной Атлантики, а именно в жарком и умеренном поясах. Представители этого вида акул из отряда </a:t>
            </a:r>
            <a:r>
              <a:rPr lang="ru-RU" dirty="0" err="1"/>
              <a:t>скватинообразных</a:t>
            </a:r>
            <a:r>
              <a:rPr lang="ru-RU" dirty="0"/>
              <a:t> из-за увеличенных грудных и брюшных плавников, похожи на скатов. Чаще всего они встречаются на дне океана и питаются в основном камбаловыми рыбами.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429322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3" name="drumroll.wav"/>
          </p:stSnd>
        </p:sndAc>
      </p:transition>
    </mc:Choice>
    <mc:Fallback>
      <p:transition spd="slow"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052736"/>
            <a:ext cx="7347108" cy="4725516"/>
          </a:xfrm>
        </p:spPr>
      </p:pic>
    </p:spTree>
    <p:extLst>
      <p:ext uri="{BB962C8B-B14F-4D97-AF65-F5344CB8AC3E}">
        <p14:creationId xmlns:p14="http://schemas.microsoft.com/office/powerpoint/2010/main" xmlns="" val="13611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Северный длинношерстный вомбат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488832" cy="404604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Будучи на грани вымирания, этот вомбат считается одним из самых редких животных на нашей планете. На Земле их числится меньше, чем </a:t>
            </a:r>
            <a:r>
              <a:rPr lang="ru-RU" dirty="0" err="1"/>
              <a:t>суматранских</a:t>
            </a:r>
            <a:r>
              <a:rPr lang="ru-RU" dirty="0"/>
              <a:t> тигров. Всего их осталась одна крайне малая популяция в национальном парке </a:t>
            </a:r>
            <a:r>
              <a:rPr lang="ru-RU" dirty="0" err="1"/>
              <a:t>Эппинг</a:t>
            </a:r>
            <a:r>
              <a:rPr lang="ru-RU" dirty="0"/>
              <a:t> </a:t>
            </a:r>
            <a:r>
              <a:rPr lang="ru-RU" dirty="0" err="1"/>
              <a:t>Форест</a:t>
            </a:r>
            <a:r>
              <a:rPr lang="ru-RU" dirty="0"/>
              <a:t> (</a:t>
            </a:r>
            <a:r>
              <a:rPr lang="ru-RU" dirty="0" err="1"/>
              <a:t>Epping</a:t>
            </a:r>
            <a:r>
              <a:rPr lang="ru-RU" dirty="0"/>
              <a:t> </a:t>
            </a:r>
            <a:r>
              <a:rPr lang="ru-RU" dirty="0" err="1"/>
              <a:t>Forest</a:t>
            </a:r>
            <a:r>
              <a:rPr lang="ru-RU" dirty="0"/>
              <a:t>), что находится в центре </a:t>
            </a:r>
            <a:r>
              <a:rPr lang="ru-RU" dirty="0" err="1"/>
              <a:t>Квинсленда</a:t>
            </a:r>
            <a:r>
              <a:rPr lang="ru-RU" dirty="0"/>
              <a:t>, Австралия. Причиной уменьшения численности населения этих животных ученые считают изменения в их среде обитания. Добавьте к этому еще тот факт, что вомбаты являются любимой добычей динго. Вомбаты обычно обитают в эвкалиптовых лесах, лугах с сочной травой и рыхлой почвой. </a:t>
            </a:r>
          </a:p>
        </p:txBody>
      </p:sp>
    </p:spTree>
    <p:extLst>
      <p:ext uri="{BB962C8B-B14F-4D97-AF65-F5344CB8AC3E}">
        <p14:creationId xmlns:p14="http://schemas.microsoft.com/office/powerpoint/2010/main" xmlns="" val="317554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3" name="drumroll.wav"/>
          </p:stSnd>
        </p:sndAc>
      </p:transition>
    </mc:Choice>
    <mc:Fallback>
      <p:transition spd="slow"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</TotalTime>
  <Words>332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Окружающий Мир школа 2100, 4 класс</vt:lpstr>
      <vt:lpstr>Животные из красной книги</vt:lpstr>
      <vt:lpstr>Паук птицеед</vt:lpstr>
      <vt:lpstr>Слайд 4</vt:lpstr>
      <vt:lpstr>Хоботковая собачка Петерса </vt:lpstr>
      <vt:lpstr>Слайд 6</vt:lpstr>
      <vt:lpstr>Морской ангел </vt:lpstr>
      <vt:lpstr>Слайд 8</vt:lpstr>
      <vt:lpstr>Северный длинношерстный вомбат </vt:lpstr>
      <vt:lpstr>Слайд 10</vt:lpstr>
      <vt:lpstr>Тонкинский ринопитек </vt:lpstr>
      <vt:lpstr>Слайд 12</vt:lpstr>
      <vt:lpstr>Спасибо за внимание!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из красной книги</dc:title>
  <dc:creator>миха</dc:creator>
  <cp:lastModifiedBy>1</cp:lastModifiedBy>
  <cp:revision>5</cp:revision>
  <dcterms:created xsi:type="dcterms:W3CDTF">2014-10-16T12:11:54Z</dcterms:created>
  <dcterms:modified xsi:type="dcterms:W3CDTF">2014-11-06T03:12:48Z</dcterms:modified>
</cp:coreProperties>
</file>