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66" r:id="rId8"/>
    <p:sldId id="290" r:id="rId9"/>
    <p:sldId id="267" r:id="rId10"/>
    <p:sldId id="289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EDF898-0766-4771-BBD5-2E831D5112A5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E223B0D-A20D-4552-A6E5-B15ADD7C7F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5904656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Der Schüleraustausch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4029224" cy="4010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5381119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Выполнила: </a:t>
            </a:r>
            <a:r>
              <a:rPr lang="ru-RU" sz="2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Епанова</a:t>
            </a:r>
            <a:r>
              <a:rPr lang="ru-RU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Л. Р.</a:t>
            </a:r>
            <a:endParaRPr lang="ru-RU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413338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 Deutschland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bekommen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junge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Leute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aus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verschiedenen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Ländern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Einblick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nicht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nur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in die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Sprache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Sondern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auch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in die deutsche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Kultur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Lebensgewohnheiten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und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Geschihte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.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Hier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schließen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Freundschaft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mit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Jugenlichen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aus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ganzen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Welt.</a:t>
            </a:r>
            <a:r>
              <a:rPr lang="ru-RU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dalus" panose="02020603050405020304" pitchFamily="18" charset="-78"/>
              </a:rPr>
              <a:t/>
            </a:r>
            <a:br>
              <a:rPr lang="ru-RU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dalus" panose="02020603050405020304" pitchFamily="18" charset="-78"/>
              </a:rPr>
            </a:br>
            <a:endParaRPr lang="ru-RU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ndalus" panose="02020603050405020304" pitchFamily="18" charset="-7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24384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3048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762250" cy="1762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96717"/>
            <a:ext cx="2579511" cy="21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39703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Schüleraustausch,die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internationalen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Jugendwochen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andere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Jugendtreffen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leisten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Beitrag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Verständigung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der Jugendlichen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verschiedenen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Ländern</a:t>
            </a:r>
            <a:r>
              <a:rPr lang="en-US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585692" cy="3057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000375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101288" cy="23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24744"/>
            <a:ext cx="3888432" cy="440120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Heutzu</a:t>
            </a:r>
            <a:r>
              <a:rPr lang="de-DE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age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entwickeln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sich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schnelle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internationale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Beziehungen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auf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verschiedenen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Lebensbereichen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: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Politik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Wissenschaf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und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Kultur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Kontakte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zwischen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Länder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bilden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sich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7" y="2917254"/>
            <a:ext cx="4392488" cy="345481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t="31089"/>
          <a:stretch/>
        </p:blipFill>
        <p:spPr bwMode="auto">
          <a:xfrm>
            <a:off x="827584" y="332656"/>
            <a:ext cx="3096344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71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572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Darum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kommen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viele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deutsche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Schüler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und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Studenten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nach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Russland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um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Russich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zu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lernen</a:t>
            </a:r>
            <a:r>
              <a:rPr lang="en-US" sz="2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aus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Russland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fahren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russische</a:t>
            </a:r>
            <a:r>
              <a:rPr lang="en-US" sz="2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Schüler</a:t>
            </a:r>
            <a:r>
              <a:rPr lang="en-US" sz="2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nach Deutschland, 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um 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sich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mit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deutscher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Kultur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und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Sprache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bekannt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zu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machen</a:t>
            </a:r>
            <a:r>
              <a:rPr lang="en-US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44" y="1463705"/>
            <a:ext cx="3657082" cy="357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5" b="17840"/>
          <a:stretch/>
        </p:blipFill>
        <p:spPr>
          <a:xfrm>
            <a:off x="1007935" y="3965000"/>
            <a:ext cx="3799996" cy="25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0770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Der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Schuleraustausch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das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ist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die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Moglichkeit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1" y="2132856"/>
            <a:ext cx="3696063" cy="2929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2001" y="5445224"/>
            <a:ext cx="5937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…Sprachkenntnisse zu erweitern.</a:t>
            </a:r>
            <a:endParaRPr lang="ru-RU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7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402899"/>
            <a:ext cx="516632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…die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internationale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Zusammtnarbeit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zu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intensivieren</a:t>
            </a:r>
            <a:r>
              <a:rPr lang="en-US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4366212" cy="29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24944"/>
            <a:ext cx="516632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…ins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Ausland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zu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fahren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Land und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Leute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kennen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zu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lernen</a:t>
            </a: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77274"/>
            <a:ext cx="2876550" cy="1900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07777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381285" cy="2373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26" y="4221087"/>
            <a:ext cx="4096634" cy="25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2151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Wenn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man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während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der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Schulzeit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fährt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so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wohnt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man in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einer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Gastfamilie</a:t>
            </a: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Fährt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man in den </a:t>
            </a:r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Ferien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 </a:t>
            </a:r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wohnt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man in </a:t>
            </a:r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einem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Ferienort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in der </a:t>
            </a:r>
            <a:r>
              <a:rPr lang="en-US" sz="28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Jugendherberge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809875" cy="210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41168"/>
            <a:ext cx="3400366" cy="179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Beispiel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für die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Zusammenarbeit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der Jugendlichen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verschiedene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Jugendforen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Sie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motivieren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die Jugendlichen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Sprache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vermitteln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Kultur,Geschichte,Wirtschaft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Wissenschaft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2456107" cy="1632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976"/>
            <a:ext cx="2541240" cy="1911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4974"/>
            <a:ext cx="2938868" cy="1959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452"/>
            <a:ext cx="3032745" cy="20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3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3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3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3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316416" cy="537666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J… … </a:t>
            </a:r>
            <a:r>
              <a:rPr lang="en-US" sz="4600" dirty="0" err="1" smtClean="0"/>
              <a:t>ist</a:t>
            </a:r>
            <a:r>
              <a:rPr lang="en-US" sz="4600" dirty="0" smtClean="0"/>
              <a:t> </a:t>
            </a:r>
            <a:r>
              <a:rPr lang="en-US" sz="4600" dirty="0" err="1" smtClean="0"/>
              <a:t>ein</a:t>
            </a:r>
            <a:r>
              <a:rPr lang="en-US" sz="4600" dirty="0" smtClean="0"/>
              <a:t> </a:t>
            </a:r>
            <a:r>
              <a:rPr lang="en-US" sz="4600" dirty="0" err="1" smtClean="0"/>
              <a:t>wichtiger</a:t>
            </a:r>
            <a:r>
              <a:rPr lang="en-US" sz="4600" dirty="0" smtClean="0"/>
              <a:t> </a:t>
            </a:r>
            <a:r>
              <a:rPr lang="en-US" sz="4600" dirty="0" err="1" smtClean="0"/>
              <a:t>Teil</a:t>
            </a:r>
            <a:r>
              <a:rPr lang="en-US" sz="4600" dirty="0" smtClean="0"/>
              <a:t> </a:t>
            </a:r>
            <a:r>
              <a:rPr lang="en-US" sz="4600" dirty="0" err="1" smtClean="0"/>
              <a:t>der</a:t>
            </a:r>
            <a:r>
              <a:rPr lang="en-US" sz="4600" dirty="0" smtClean="0"/>
              <a:t> </a:t>
            </a:r>
            <a:r>
              <a:rPr lang="en-US" sz="4600" dirty="0" err="1" smtClean="0"/>
              <a:t>internationalen</a:t>
            </a:r>
            <a:r>
              <a:rPr lang="en-US" sz="4600" dirty="0" smtClean="0"/>
              <a:t>  …</a:t>
            </a:r>
            <a:endParaRPr lang="ru-RU" sz="4600" dirty="0" smtClean="0"/>
          </a:p>
          <a:p>
            <a:r>
              <a:rPr lang="en-US" sz="4600" dirty="0" smtClean="0"/>
              <a:t>… </a:t>
            </a:r>
            <a:r>
              <a:rPr lang="en-US" sz="4600" dirty="0" err="1" smtClean="0"/>
              <a:t>bekommen</a:t>
            </a:r>
            <a:r>
              <a:rPr lang="en-US" sz="4600" dirty="0" smtClean="0"/>
              <a:t> … </a:t>
            </a:r>
            <a:r>
              <a:rPr lang="en-US" sz="4600" dirty="0" err="1" smtClean="0"/>
              <a:t>Einblick</a:t>
            </a:r>
            <a:r>
              <a:rPr lang="en-US" sz="4600" dirty="0" smtClean="0"/>
              <a:t> in die Sp…, K… </a:t>
            </a:r>
            <a:r>
              <a:rPr lang="en-US" sz="4600" dirty="0" err="1" smtClean="0"/>
              <a:t>Lebensgewohnheiten</a:t>
            </a:r>
            <a:r>
              <a:rPr lang="en-US" sz="4600" dirty="0" smtClean="0"/>
              <a:t> und </a:t>
            </a:r>
            <a:r>
              <a:rPr lang="en-US" sz="4600" dirty="0" err="1" smtClean="0"/>
              <a:t>Ge</a:t>
            </a:r>
            <a:r>
              <a:rPr lang="en-US" sz="4600" dirty="0" smtClean="0"/>
              <a:t>… </a:t>
            </a:r>
            <a:endParaRPr lang="ru-RU" sz="4600" dirty="0" smtClean="0"/>
          </a:p>
          <a:p>
            <a:r>
              <a:rPr lang="en-US" sz="4600" dirty="0" smtClean="0"/>
              <a:t>… in den </a:t>
            </a:r>
            <a:r>
              <a:rPr lang="en-US" sz="4600" dirty="0" err="1" smtClean="0"/>
              <a:t>Gastfamilien</a:t>
            </a:r>
            <a:r>
              <a:rPr lang="en-US" sz="4600" dirty="0" smtClean="0"/>
              <a:t>, um das </a:t>
            </a:r>
            <a:r>
              <a:rPr lang="ru-RU" sz="4600" dirty="0" smtClean="0"/>
              <a:t>       </a:t>
            </a:r>
            <a:r>
              <a:rPr lang="en-US" sz="4600" dirty="0" err="1" smtClean="0"/>
              <a:t>Alltageslen</a:t>
            </a:r>
            <a:r>
              <a:rPr lang="en-US" sz="4600" dirty="0" smtClean="0"/>
              <a:t> … </a:t>
            </a:r>
            <a:r>
              <a:rPr lang="en-US" sz="4600" dirty="0" err="1" smtClean="0"/>
              <a:t>zu</a:t>
            </a:r>
            <a:r>
              <a:rPr lang="en-US" sz="4600" dirty="0" smtClean="0"/>
              <a:t>…</a:t>
            </a:r>
            <a:endParaRPr lang="ru-RU" sz="4600" dirty="0" smtClean="0"/>
          </a:p>
          <a:p>
            <a:r>
              <a:rPr lang="en-US" sz="4600" dirty="0" smtClean="0"/>
              <a:t>…, </a:t>
            </a:r>
            <a:r>
              <a:rPr lang="en-US" sz="4600" dirty="0" err="1" smtClean="0"/>
              <a:t>dass</a:t>
            </a:r>
            <a:r>
              <a:rPr lang="en-US" sz="4600" dirty="0" smtClean="0"/>
              <a:t> </a:t>
            </a:r>
            <a:r>
              <a:rPr lang="en-US" sz="4600" dirty="0" err="1" smtClean="0"/>
              <a:t>der</a:t>
            </a:r>
            <a:r>
              <a:rPr lang="en-US" sz="4600" dirty="0" smtClean="0"/>
              <a:t> </a:t>
            </a:r>
            <a:r>
              <a:rPr lang="en-US" sz="4600" dirty="0" err="1" smtClean="0"/>
              <a:t>Wohlstand</a:t>
            </a:r>
            <a:r>
              <a:rPr lang="en-US" sz="4600" dirty="0" smtClean="0"/>
              <a:t> …</a:t>
            </a:r>
            <a:endParaRPr lang="ru-RU" sz="4600" dirty="0" smtClean="0"/>
          </a:p>
          <a:p>
            <a:r>
              <a:rPr lang="en-US" sz="4600" dirty="0" smtClean="0"/>
              <a:t>… </a:t>
            </a:r>
            <a:r>
              <a:rPr lang="en-US" sz="4600" dirty="0" err="1" smtClean="0"/>
              <a:t>Jugendforen</a:t>
            </a:r>
            <a:r>
              <a:rPr lang="en-US" sz="4600" dirty="0" smtClean="0"/>
              <a:t> … </a:t>
            </a:r>
            <a:r>
              <a:rPr lang="en-US" sz="4600" dirty="0" err="1" smtClean="0"/>
              <a:t>motivieren</a:t>
            </a:r>
            <a:r>
              <a:rPr lang="en-US" sz="4600" dirty="0" smtClean="0"/>
              <a:t> … und </a:t>
            </a:r>
            <a:r>
              <a:rPr lang="en-US" sz="4600" dirty="0" err="1" smtClean="0"/>
              <a:t>vermitteln</a:t>
            </a:r>
            <a:r>
              <a:rPr lang="en-US" sz="4600" dirty="0" smtClean="0"/>
              <a:t> K… G…W…,und </a:t>
            </a:r>
            <a:r>
              <a:rPr lang="en-US" sz="4600" dirty="0" err="1" smtClean="0"/>
              <a:t>Wissenschaft</a:t>
            </a:r>
            <a:r>
              <a:rPr lang="en-US" sz="4600" dirty="0" smtClean="0"/>
              <a:t>.</a:t>
            </a:r>
            <a:endParaRPr lang="ru-RU" sz="4600" dirty="0" smtClean="0"/>
          </a:p>
          <a:p>
            <a:r>
              <a:rPr lang="en-US" sz="4600" dirty="0" smtClean="0"/>
              <a:t>… </a:t>
            </a:r>
            <a:r>
              <a:rPr lang="en-US" sz="4600" dirty="0" err="1" smtClean="0"/>
              <a:t>leisten</a:t>
            </a:r>
            <a:r>
              <a:rPr lang="en-US" sz="4600" dirty="0" smtClean="0"/>
              <a:t> … B… </a:t>
            </a:r>
            <a:r>
              <a:rPr lang="en-US" sz="4600" dirty="0" err="1" smtClean="0"/>
              <a:t>zur</a:t>
            </a:r>
            <a:r>
              <a:rPr lang="en-US" sz="4600" dirty="0" smtClean="0"/>
              <a:t> V… </a:t>
            </a:r>
            <a:r>
              <a:rPr lang="en-US" sz="4600" dirty="0" err="1" smtClean="0"/>
              <a:t>der</a:t>
            </a:r>
            <a:r>
              <a:rPr lang="en-US" sz="4600" dirty="0" smtClean="0"/>
              <a:t>  </a:t>
            </a:r>
            <a:r>
              <a:rPr lang="en-US" sz="4600" dirty="0" err="1" smtClean="0"/>
              <a:t>Jugendlichen</a:t>
            </a:r>
            <a:r>
              <a:rPr lang="en-US" sz="4600" dirty="0" smtClean="0"/>
              <a:t> </a:t>
            </a:r>
            <a:r>
              <a:rPr lang="en-US" sz="4600" dirty="0" err="1" smtClean="0"/>
              <a:t>aus</a:t>
            </a:r>
            <a:r>
              <a:rPr lang="en-US" sz="4600" dirty="0" smtClean="0"/>
              <a:t> </a:t>
            </a:r>
            <a:r>
              <a:rPr lang="en-US" sz="4600" dirty="0" err="1" smtClean="0"/>
              <a:t>verschiedenen</a:t>
            </a:r>
            <a:r>
              <a:rPr lang="en-US" sz="4600" dirty="0" smtClean="0"/>
              <a:t> </a:t>
            </a:r>
            <a:r>
              <a:rPr lang="en-US" sz="4600" dirty="0" err="1" smtClean="0"/>
              <a:t>Ländern</a:t>
            </a:r>
            <a:r>
              <a:rPr lang="en-US" sz="4600" dirty="0" smtClean="0"/>
              <a:t>.</a:t>
            </a:r>
            <a:endParaRPr lang="ru-RU" sz="4600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 Sie die Sätze komplett.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</TotalTime>
  <Words>288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Der Schüleraustausch</dc:title>
  <dc:creator>1</dc:creator>
  <cp:lastModifiedBy>Лилия</cp:lastModifiedBy>
  <cp:revision>12</cp:revision>
  <dcterms:created xsi:type="dcterms:W3CDTF">2014-12-17T01:20:36Z</dcterms:created>
  <dcterms:modified xsi:type="dcterms:W3CDTF">2014-12-16T15:15:31Z</dcterms:modified>
</cp:coreProperties>
</file>