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5"/>
  </p:notesMasterIdLst>
  <p:sldIdLst>
    <p:sldId id="257" r:id="rId3"/>
    <p:sldId id="278" r:id="rId4"/>
    <p:sldId id="258" r:id="rId5"/>
    <p:sldId id="283" r:id="rId6"/>
    <p:sldId id="259" r:id="rId7"/>
    <p:sldId id="260" r:id="rId8"/>
    <p:sldId id="270" r:id="rId9"/>
    <p:sldId id="271" r:id="rId10"/>
    <p:sldId id="277" r:id="rId11"/>
    <p:sldId id="274" r:id="rId12"/>
    <p:sldId id="275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5510-4DD9-4FCD-A487-ACD8F9BCA5A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EF57-C8F3-4BF0-8D92-C548653F4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05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09600"/>
            <a:ext cx="73914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Каждый день – всегда, везде,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занятиях, в игре,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Смело, чётко говорим,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тихонечко сидим.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Диалог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разговор между двумя лицами, обмен репликами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englishfull.ru/wp-content/uploads/2014/03/%D0%B4%D0%B8%D0%B0%D0%BB%D0%BE%D0%B3_%D0%BF%D1%80%D0%B8%D0%B2%D0%B5%D1%82%D1%81%D1%82%D0%B2%D0%B8%D0%B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4686598" cy="3581400"/>
          </a:xfrm>
          <a:prstGeom prst="rect">
            <a:avLst/>
          </a:prstGeom>
          <a:noFill/>
        </p:spPr>
      </p:pic>
      <p:pic>
        <p:nvPicPr>
          <p:cNvPr id="66564" name="Picture 4" descr="http://borisovna.rusedu.net/gallery/4998/previews/shkolni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2" y="3429001"/>
            <a:ext cx="4571998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Монолог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развернутое высказывание одного лица, обращенное к слушателям или к самому себе.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62632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Rjr-ACzUnGVJMKHYpjIOb9fowBOdRp8DAsEwUR-XaUIEApvpM1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895600" cy="2362200"/>
          </a:xfrm>
          <a:prstGeom prst="rect">
            <a:avLst/>
          </a:prstGeom>
          <a:noFill/>
        </p:spPr>
      </p:pic>
      <p:sp>
        <p:nvSpPr>
          <p:cNvPr id="13316" name="AutoShape 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://image.ncuxolog.ru/2014/04/tuc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62499"/>
            <a:ext cx="2438400" cy="2095501"/>
          </a:xfrm>
          <a:prstGeom prst="rect">
            <a:avLst/>
          </a:prstGeom>
          <a:noFill/>
        </p:spPr>
      </p:pic>
      <p:sp>
        <p:nvSpPr>
          <p:cNvPr id="13330" name="AutoShape 1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_763b9_7a870a96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666999"/>
            <a:ext cx="2438400" cy="1967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1143000"/>
            <a:ext cx="5562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настроение отличное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3352800"/>
            <a:ext cx="5486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не очень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181600"/>
            <a:ext cx="5410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плохое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доброе творит, того зло не вредит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Хвастун – вреднее моли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Ночью он совсем не спит,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 от мышек сторожит,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Молочко из миски пьет,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 конечно это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133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30313" cy="12436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1918-2000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3298" y="1600200"/>
            <a:ext cx="3928403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4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0" y="12954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«Вредный кот»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epampa.narod.ru/img3/m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646325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077200" cy="4144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Понапрасну не болтай,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Рассуждай и убеждай.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Здесь не нужен шум и гам,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 решай задачи сам.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же не сможешь вдруг,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Пусть придет на помощь друг.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Правила работы на уроке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5699760"/>
          </a:xfrm>
        </p:spPr>
        <p:txBody>
          <a:bodyPr/>
          <a:lstStyle/>
          <a:p>
            <a:pPr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вред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вредитель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вредничать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вредный</a:t>
            </a:r>
          </a:p>
          <a:p>
            <a:pPr>
              <a:buNone/>
            </a:pPr>
            <a:r>
              <a:rPr lang="ru-RU" sz="2400" dirty="0" smtClean="0"/>
              <a:t>ущерб    наносящий            вести себя                 причиняющий вред</a:t>
            </a:r>
          </a:p>
          <a:p>
            <a:pPr>
              <a:buNone/>
            </a:pPr>
            <a:r>
              <a:rPr lang="ru-RU" sz="2400" dirty="0" smtClean="0"/>
              <a:t>Порча     зло  вред          недоброжелательно       опасный</a:t>
            </a:r>
          </a:p>
          <a:p>
            <a:pPr>
              <a:buNone/>
            </a:pPr>
            <a:r>
              <a:rPr lang="ru-RU" sz="2400" dirty="0" smtClean="0"/>
              <a:t>зло                                        стараясь обидеть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2743200"/>
            <a:ext cx="6858000" cy="3413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Невмоготу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совсем тяжело, трудно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Чернила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жидкий краситель, пригодный для письма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828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Улизнуть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 уйти скрытно, ускользнуть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38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Клевета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ложная информацию,  навлекающая позор на честь и достоинство другого 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 чтения по следующим критериям: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произношения: правильность произношения слов.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Дикция: четкость произношения слов, частей слова, звуков.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Интонационное богатство: умение передать чувства, переживания героев.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176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«Вредный кот»</vt:lpstr>
      <vt:lpstr>Слайд 6</vt:lpstr>
      <vt:lpstr>Слайд 7</vt:lpstr>
      <vt:lpstr>Слайд 8</vt:lpstr>
      <vt:lpstr>Оценивание чтения по следующим критериям: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Inna</cp:lastModifiedBy>
  <cp:revision>35</cp:revision>
  <dcterms:created xsi:type="dcterms:W3CDTF">2014-11-22T16:43:17Z</dcterms:created>
  <dcterms:modified xsi:type="dcterms:W3CDTF">2014-11-28T11:10:28Z</dcterms:modified>
</cp:coreProperties>
</file>