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1" r:id="rId2"/>
    <p:sldId id="268" r:id="rId3"/>
    <p:sldId id="258" r:id="rId4"/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9" r:id="rId14"/>
    <p:sldId id="270" r:id="rId15"/>
    <p:sldId id="266" r:id="rId16"/>
    <p:sldId id="26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410B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C2B29F3B-C212-4D60-85F8-1B5C8CE59C01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99968E-8846-4AB5-ABAC-F00BC3FE5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574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29F3B-C212-4D60-85F8-1B5C8CE59C01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968E-8846-4AB5-ABAC-F00BC3FE5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774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29F3B-C212-4D60-85F8-1B5C8CE59C01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968E-8846-4AB5-ABAC-F00BC3FE5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344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29F3B-C212-4D60-85F8-1B5C8CE59C01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968E-8846-4AB5-ABAC-F00BC3FE5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611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2B29F3B-C212-4D60-85F8-1B5C8CE59C01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B599968E-8846-4AB5-ABAC-F00BC3FE5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792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29F3B-C212-4D60-85F8-1B5C8CE59C01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968E-8846-4AB5-ABAC-F00BC3FE5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5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29F3B-C212-4D60-85F8-1B5C8CE59C01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968E-8846-4AB5-ABAC-F00BC3FE5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23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29F3B-C212-4D60-85F8-1B5C8CE59C01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968E-8846-4AB5-ABAC-F00BC3FE5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378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29F3B-C212-4D60-85F8-1B5C8CE59C01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9968E-8846-4AB5-ABAC-F00BC3FE5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577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29F3B-C212-4D60-85F8-1B5C8CE59C01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99968E-8846-4AB5-ABAC-F00BC3FE52C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80972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2B29F3B-C212-4D60-85F8-1B5C8CE59C01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99968E-8846-4AB5-ABAC-F00BC3FE52C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11458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2B29F3B-C212-4D60-85F8-1B5C8CE59C01}" type="datetimeFigureOut">
              <a:rPr lang="ru-RU" smtClean="0"/>
              <a:t>19.12.2014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99968E-8846-4AB5-ABAC-F00BC3FE5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195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над составлением предложений.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0070C0"/>
                </a:solidFill>
              </a:rPr>
              <a:t>Задачи </a:t>
            </a:r>
            <a:r>
              <a:rPr lang="ru-RU" sz="3200" dirty="0" smtClean="0">
                <a:solidFill>
                  <a:srgbClr val="0070C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ru-RU" sz="3200" dirty="0" smtClean="0">
                <a:solidFill>
                  <a:srgbClr val="0070C0"/>
                </a:solidFill>
              </a:rPr>
              <a:t>развитие мышления, воображения, наблюдательности;</a:t>
            </a:r>
            <a:endParaRPr lang="ru-RU" sz="3200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ru-RU" sz="3200" dirty="0">
                <a:solidFill>
                  <a:srgbClr val="0070C0"/>
                </a:solidFill>
              </a:rPr>
              <a:t>п</a:t>
            </a:r>
            <a:r>
              <a:rPr lang="ru-RU" sz="3200" dirty="0" smtClean="0">
                <a:solidFill>
                  <a:srgbClr val="0070C0"/>
                </a:solidFill>
              </a:rPr>
              <a:t>ривлечь внимание детей к красоте зимней природы;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На пнях шапки из снега.</a:t>
            </a: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007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 р б.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964" y="2269332"/>
            <a:ext cx="5215755" cy="39118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5415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7200" dirty="0" smtClean="0">
                <a:solidFill>
                  <a:srgbClr val="FF6600"/>
                </a:solidFill>
              </a:rPr>
              <a:t>Вот рыжая белка</a:t>
            </a:r>
            <a:r>
              <a:rPr lang="ru-RU" dirty="0" smtClean="0">
                <a:solidFill>
                  <a:srgbClr val="410B10"/>
                </a:solidFill>
              </a:rPr>
              <a:t>.</a:t>
            </a:r>
            <a:endParaRPr lang="ru-RU" dirty="0">
              <a:solidFill>
                <a:srgbClr val="410B1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3445" y="2352502"/>
            <a:ext cx="10058400" cy="3931920"/>
          </a:xfrm>
        </p:spPr>
        <p:txBody>
          <a:bodyPr/>
          <a:lstStyle/>
          <a:p>
            <a:endParaRPr lang="ru-RU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22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у з б ш.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18515"/>
            <a:ext cx="4659188" cy="3727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241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066800" y="642594"/>
            <a:ext cx="10058400" cy="1371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 у зайца белая шубка.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433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З л ж.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15" y="2321647"/>
            <a:ext cx="6039916" cy="39322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35635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ru-RU" sz="60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Зимний лес живёт.</a:t>
            </a:r>
            <a:endParaRPr lang="ru-RU" sz="6000" b="1" dirty="0">
              <a:ln w="13462">
                <a:solidFill>
                  <a:schemeClr val="bg1"/>
                </a:solidFill>
                <a:prstDash val="solid"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58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              </a:t>
            </a:r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Зимний лес.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3" y="2684312"/>
            <a:ext cx="4952435" cy="37046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5347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 </a:t>
            </a:r>
            <a:r>
              <a:rPr lang="ru-RU" dirty="0" err="1" smtClean="0"/>
              <a:t>К</a:t>
            </a:r>
            <a:r>
              <a:rPr lang="ru-RU" dirty="0" smtClean="0"/>
              <a:t> Л З!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2" y="1548245"/>
            <a:ext cx="4493145" cy="3066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602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800" dirty="0" smtClean="0">
                <a:solidFill>
                  <a:schemeClr val="accent1">
                    <a:lumMod val="50000"/>
                  </a:schemeClr>
                </a:solidFill>
              </a:rPr>
              <a:t>К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акой красивый лес зимой!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26550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 с у з.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969" y="2103438"/>
            <a:ext cx="5048061" cy="3932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50859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90840"/>
            <a:ext cx="10058400" cy="1371600"/>
          </a:xfrm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softRound"/>
            <a:contourClr>
              <a:schemeClr val="accent5">
                <a:shade val="30000"/>
              </a:schemeClr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Пушистым снегом укрыта  земля.</a:t>
            </a:r>
            <a:endParaRPr lang="ru-RU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652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 л е с р.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292" y="2118144"/>
            <a:ext cx="4875415" cy="39028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05922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На лапах елей снежные рукавицы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2254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 п ш и с.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491" y="1525949"/>
            <a:ext cx="2831869" cy="3775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009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каймленный край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TC104033927[[fn=Главное мероприятие]]</Template>
  <TotalTime>172</TotalTime>
  <Words>99</Words>
  <Application>Microsoft Office PowerPoint</Application>
  <PresentationFormat>Широкоэкранный</PresentationFormat>
  <Paragraphs>19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Century Gothic</vt:lpstr>
      <vt:lpstr>Garamond</vt:lpstr>
      <vt:lpstr>Savon</vt:lpstr>
      <vt:lpstr>Работа над составлением предложений.</vt:lpstr>
      <vt:lpstr>              Зимний лес.</vt:lpstr>
      <vt:lpstr>К К Л З!</vt:lpstr>
      <vt:lpstr>Какой красивый лес зимой!</vt:lpstr>
      <vt:lpstr>П с у з.</vt:lpstr>
      <vt:lpstr>Пушистым снегом укрыта  земля.</vt:lpstr>
      <vt:lpstr>Н л е с р.</vt:lpstr>
      <vt:lpstr>На лапах елей снежные рукавицы.</vt:lpstr>
      <vt:lpstr>Н п ш и с.</vt:lpstr>
      <vt:lpstr>На пнях шапки из снега.</vt:lpstr>
      <vt:lpstr>В р б.</vt:lpstr>
      <vt:lpstr>Вот рыжая белка.</vt:lpstr>
      <vt:lpstr>А у з б ш.</vt:lpstr>
      <vt:lpstr>А у зайца белая шубка.</vt:lpstr>
      <vt:lpstr>              З л ж.</vt:lpstr>
      <vt:lpstr>Зимний лес живёт.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 К Л З!</dc:title>
  <dc:creator>teacher</dc:creator>
  <cp:lastModifiedBy>teacher</cp:lastModifiedBy>
  <cp:revision>18</cp:revision>
  <dcterms:created xsi:type="dcterms:W3CDTF">2014-01-29T07:19:41Z</dcterms:created>
  <dcterms:modified xsi:type="dcterms:W3CDTF">2014-12-19T04:46:49Z</dcterms:modified>
</cp:coreProperties>
</file>