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334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Прозвенел звонок. Начался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пришли сюда учиться,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лениться, а трудиться.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Работаем старательно,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Слушаем внимательно.</a:t>
            </a:r>
          </a:p>
          <a:p>
            <a:endParaRPr lang="ru-RU" dirty="0"/>
          </a:p>
        </p:txBody>
      </p:sp>
      <p:pic>
        <p:nvPicPr>
          <p:cNvPr id="1026" name="Picture 2" descr="C:\Users\Антон\Desktop\надя документы\3 курс\практика\ПРАКТИКА\картинки\18380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550" y="3810001"/>
            <a:ext cx="51124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28333" t="10000" r="52500" b="54444"/>
          <a:stretch>
            <a:fillRect/>
          </a:stretch>
        </p:blipFill>
        <p:spPr bwMode="auto">
          <a:xfrm>
            <a:off x="2743200" y="-36442"/>
            <a:ext cx="4955381" cy="6894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10000" t="43333" r="71667" b="26667"/>
          <a:stretch>
            <a:fillRect/>
          </a:stretch>
        </p:blipFill>
        <p:spPr bwMode="auto">
          <a:xfrm>
            <a:off x="1981200" y="-62345"/>
            <a:ext cx="5638800" cy="6920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27500" t="43333" r="51667" b="26667"/>
          <a:stretch>
            <a:fillRect/>
          </a:stretch>
        </p:blipFill>
        <p:spPr bwMode="auto">
          <a:xfrm>
            <a:off x="1752600" y="0"/>
            <a:ext cx="635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8333" t="72222" r="70833"/>
          <a:stretch>
            <a:fillRect/>
          </a:stretch>
        </p:blipFill>
        <p:spPr bwMode="auto">
          <a:xfrm>
            <a:off x="16764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27500" t="72222" r="50833"/>
          <a:stretch>
            <a:fillRect/>
          </a:stretch>
        </p:blipFill>
        <p:spPr bwMode="auto">
          <a:xfrm>
            <a:off x="1295400" y="0"/>
            <a:ext cx="7132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49166" t="11111" r="30834" b="65556"/>
          <a:stretch>
            <a:fillRect/>
          </a:stretch>
        </p:blipFill>
        <p:spPr bwMode="auto">
          <a:xfrm>
            <a:off x="838200" y="0"/>
            <a:ext cx="7837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69167" t="8889" r="8333" b="61111"/>
          <a:stretch>
            <a:fillRect/>
          </a:stretch>
        </p:blipFill>
        <p:spPr bwMode="auto">
          <a:xfrm>
            <a:off x="1600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50000" t="33333" r="28703" b="38889"/>
          <a:stretch>
            <a:fillRect/>
          </a:stretch>
        </p:blipFill>
        <p:spPr bwMode="auto">
          <a:xfrm>
            <a:off x="1447800" y="0"/>
            <a:ext cx="701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49167" t="60000" r="28333" b="10882"/>
          <a:stretch>
            <a:fillRect/>
          </a:stretch>
        </p:blipFill>
        <p:spPr bwMode="auto">
          <a:xfrm>
            <a:off x="1524000" y="0"/>
            <a:ext cx="7065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70833" t="36667" b="20000"/>
          <a:stretch>
            <a:fillRect/>
          </a:stretch>
        </p:blipFill>
        <p:spPr bwMode="auto">
          <a:xfrm>
            <a:off x="2362200" y="0"/>
            <a:ext cx="61546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787640" cy="17526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значит нежность,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ласка, доброта,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безмятежность,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радость, красота!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на ночь сказка,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утренний рассвет,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в трудный час подсказка,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мудрость и совет!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зелень лета,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снег, осенний лист,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лучик света,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Мама - это значит ЖИЗНЬ!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lady.info/wp-content/uploads/2013/05/il-mama-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360" y="3962400"/>
            <a:ext cx="359663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>
            <a:normAutofit/>
          </a:bodyPr>
          <a:lstStyle/>
          <a:p>
            <a:pPr lvl="0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сегодня я узнал…….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было интересно……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было трудно…….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у меня получилось ……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нтон\Desktop\надя документы\3 курс\практика\ПРАКТИКА\картинки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733800"/>
            <a:ext cx="2133600" cy="305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4.bp.blogspot.com/-p85rNvqL9NY/ULBva42cc0I/AAAAAAAAGDw/53JVEQP7YbM/s1600/LogotipDnyaMat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61341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www.vashidengi.info/_ph/138/933293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ycalend.ru/media/uploads/2011-12-07/s_dnem_mater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3810000"/>
          </a:xfrm>
          <a:prstGeom prst="rect">
            <a:avLst/>
          </a:prstGeom>
          <a:noFill/>
        </p:spPr>
      </p:pic>
      <p:pic>
        <p:nvPicPr>
          <p:cNvPr id="27652" name="Picture 4" descr="http://petrushki.net/uploads/posts/2012-10/1349969838_den-materi-my-podskazhem-kakogo-chisla-i-v-kakoy-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899" y="3276599"/>
            <a:ext cx="5372101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5" name="Picture 1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70833" t="36667" b="20000"/>
          <a:stretch>
            <a:fillRect/>
          </a:stretch>
        </p:blipFill>
        <p:spPr bwMode="auto">
          <a:xfrm>
            <a:off x="2362200" y="0"/>
            <a:ext cx="61546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28600"/>
            <a:ext cx="7638288" cy="601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складывание открытки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добавление цветка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пробивание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отверстия для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ленточки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завязывание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банта из ленты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Антон\Desktop\надя документы\3 курс\практика\ПРАКТИКА\картинки\9888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28403"/>
            <a:ext cx="2743200" cy="270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Правила работы мастерской</a:t>
            </a: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Соблюдай чистоту и порядок на рабочем месте.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По окончанию работы приведи своё рабочее место в порядок.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Внимательно слушай объяснение учителя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C:\Users\Антон\Desktop\надя документы\3 курс\практика\ПРАКТИКА\картинки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733800"/>
            <a:ext cx="170497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:\практика 2этап\технология\КНИГА ОРИГАМИ СОКОЛОВОЙ 1\SAM_1254.JPG"/>
          <p:cNvPicPr>
            <a:picLocks noChangeAspect="1" noChangeArrowheads="1"/>
          </p:cNvPicPr>
          <p:nvPr/>
        </p:nvPicPr>
        <p:blipFill>
          <a:blip r:embed="rId2"/>
          <a:srcRect l="11667" t="16667" r="71667" b="56667"/>
          <a:stretch>
            <a:fillRect/>
          </a:stretch>
        </p:blipFill>
        <p:spPr bwMode="auto">
          <a:xfrm>
            <a:off x="21336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68</Words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5</cp:revision>
  <dcterms:created xsi:type="dcterms:W3CDTF">2014-11-27T11:35:13Z</dcterms:created>
  <dcterms:modified xsi:type="dcterms:W3CDTF">2014-11-27T12:13:24Z</dcterms:modified>
</cp:coreProperties>
</file>