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2EAF-0B3C-42DF-AFD4-D7378385B69F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20B5-E241-4631-A076-300DF87F5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2EAF-0B3C-42DF-AFD4-D7378385B69F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20B5-E241-4631-A076-300DF87F5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2EAF-0B3C-42DF-AFD4-D7378385B69F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20B5-E241-4631-A076-300DF87F5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2EAF-0B3C-42DF-AFD4-D7378385B69F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20B5-E241-4631-A076-300DF87F5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2EAF-0B3C-42DF-AFD4-D7378385B69F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20B5-E241-4631-A076-300DF87F5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2EAF-0B3C-42DF-AFD4-D7378385B69F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20B5-E241-4631-A076-300DF87F5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2EAF-0B3C-42DF-AFD4-D7378385B69F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20B5-E241-4631-A076-300DF87F5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2EAF-0B3C-42DF-AFD4-D7378385B69F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20B5-E241-4631-A076-300DF87F5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2EAF-0B3C-42DF-AFD4-D7378385B69F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20B5-E241-4631-A076-300DF87F5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2EAF-0B3C-42DF-AFD4-D7378385B69F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20B5-E241-4631-A076-300DF87F5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2EAF-0B3C-42DF-AFD4-D7378385B69F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20B5-E241-4631-A076-300DF87F5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62EAF-0B3C-42DF-AFD4-D7378385B69F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20B5-E241-4631-A076-300DF87F51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1481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«Ералаш в природе»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Занимательные задания по окружающему миру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Интересные картинки животных</a:t>
            </a:r>
            <a:endParaRPr lang="ru-RU" dirty="0"/>
          </a:p>
        </p:txBody>
      </p:sp>
      <p:pic>
        <p:nvPicPr>
          <p:cNvPr id="4" name="Содержимое 3" descr="0a17e0bbe79e2c15f2dd53c32c1ddec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1" y="928670"/>
            <a:ext cx="7897673" cy="592933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ee05dad0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3674" y="-1"/>
            <a:ext cx="6756651" cy="685800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 времена года</a:t>
            </a:r>
            <a:endParaRPr lang="ru-RU" dirty="0"/>
          </a:p>
        </p:txBody>
      </p:sp>
      <p:pic>
        <p:nvPicPr>
          <p:cNvPr id="4" name="Содержимое 3" descr="581473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642918"/>
            <a:ext cx="2280301" cy="3429024"/>
          </a:xfrm>
        </p:spPr>
      </p:pic>
      <p:pic>
        <p:nvPicPr>
          <p:cNvPr id="1026" name="Picture 2" descr="C:\Users\Анастасия\Desktop\00412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42918"/>
            <a:ext cx="4191030" cy="3143272"/>
          </a:xfrm>
          <a:prstGeom prst="rect">
            <a:avLst/>
          </a:prstGeom>
          <a:noFill/>
        </p:spPr>
      </p:pic>
      <p:pic>
        <p:nvPicPr>
          <p:cNvPr id="1027" name="Picture 3" descr="C:\Users\Анастасия\Desktop\1292506607_image_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857604"/>
            <a:ext cx="4000528" cy="3000396"/>
          </a:xfrm>
          <a:prstGeom prst="rect">
            <a:avLst/>
          </a:prstGeom>
          <a:noFill/>
        </p:spPr>
      </p:pic>
      <p:pic>
        <p:nvPicPr>
          <p:cNvPr id="1028" name="Picture 4" descr="C:\Users\Анастасия\Desktop\img_info_2000_2000_34ee418ede3301352204854cebe7545c40339a5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108280"/>
            <a:ext cx="3658976" cy="274972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Отгадайте загадку: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786346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Это вкусное варенье </a:t>
            </a:r>
          </a:p>
          <a:p>
            <a:pPr>
              <a:buNone/>
            </a:pPr>
            <a:r>
              <a:rPr lang="ru-RU" sz="6000" dirty="0"/>
              <a:t>П</a:t>
            </a:r>
            <a:r>
              <a:rPr lang="ru-RU" sz="6000" dirty="0" smtClean="0"/>
              <a:t>рименяют для леченья-</a:t>
            </a:r>
          </a:p>
          <a:p>
            <a:pPr>
              <a:buNone/>
            </a:pPr>
            <a:r>
              <a:rPr lang="ru-RU" sz="6000" dirty="0" smtClean="0"/>
              <a:t>Если кашель и бронхит,</a:t>
            </a:r>
          </a:p>
          <a:p>
            <a:pPr>
              <a:buNone/>
            </a:pPr>
            <a:r>
              <a:rPr lang="ru-RU" sz="6000" dirty="0" smtClean="0"/>
              <a:t>Если горлышко болит.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Игра «</a:t>
            </a:r>
            <a:r>
              <a:rPr lang="ru-RU" u="sng" dirty="0" err="1" smtClean="0"/>
              <a:t>Аннаграммы</a:t>
            </a:r>
            <a:r>
              <a:rPr lang="ru-RU" u="sng" dirty="0" smtClean="0"/>
              <a:t>»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      Составь из букв название рыб:</a:t>
            </a:r>
          </a:p>
          <a:p>
            <a:pPr>
              <a:buNone/>
            </a:pPr>
            <a:r>
              <a:rPr lang="en-US" sz="9600" dirty="0" smtClean="0"/>
              <a:t>    </a:t>
            </a:r>
            <a:r>
              <a:rPr lang="ru-RU" sz="9600" dirty="0" smtClean="0"/>
              <a:t>Р А С Ь К А</a:t>
            </a:r>
            <a:endParaRPr lang="en-US" sz="9600" dirty="0" smtClean="0"/>
          </a:p>
          <a:p>
            <a:pPr>
              <a:buNone/>
            </a:pPr>
            <a:r>
              <a:rPr lang="ru-RU" sz="9600" dirty="0" smtClean="0"/>
              <a:t>      К У А Л А</a:t>
            </a:r>
            <a:endParaRPr lang="en-US" sz="9600" dirty="0" smtClean="0"/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ru-RU" u="sng" dirty="0" smtClean="0"/>
              <a:t>Узнай меня по описанию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2150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 Мы деревья грызём, на землю валим.</a:t>
            </a:r>
          </a:p>
          <a:p>
            <a:pPr algn="ctr">
              <a:buNone/>
            </a:pPr>
            <a:r>
              <a:rPr lang="ru-RU" sz="4400" dirty="0" smtClean="0"/>
              <a:t>Бежит лесной ручеек, а поперек плотина сделана, крепкая, длинная.</a:t>
            </a:r>
          </a:p>
          <a:p>
            <a:pPr algn="ctr">
              <a:buNone/>
            </a:pPr>
            <a:r>
              <a:rPr lang="ru-RU" sz="4400" dirty="0" smtClean="0"/>
              <a:t>В самой середине мы хатку построили, с толстыми стенами, с подводным крыльцом.</a:t>
            </a:r>
            <a:endParaRPr lang="ru-RU" sz="4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94</Words>
  <Application>Microsoft Office PowerPoint</Application>
  <PresentationFormat>Экран (4:3)</PresentationFormat>
  <Paragraphs>16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«Ералаш в природе» Занимательные задания по окружающему миру</vt:lpstr>
      <vt:lpstr>Назови времена года</vt:lpstr>
      <vt:lpstr>Отгадайте загадку:</vt:lpstr>
      <vt:lpstr>Слайд 4</vt:lpstr>
      <vt:lpstr>Игра «Аннаграммы»</vt:lpstr>
      <vt:lpstr>Слайд 6</vt:lpstr>
      <vt:lpstr>Слайд 7</vt:lpstr>
      <vt:lpstr>Узнай меня по описанию</vt:lpstr>
      <vt:lpstr>Слайд 9</vt:lpstr>
      <vt:lpstr>Интересные картинки животных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«Ералаш в природе» Занимательные задания по окружающему миру</dc:title>
  <dc:creator>Анастасия Корнюшина</dc:creator>
  <cp:lastModifiedBy>Анастасия Корнюшина</cp:lastModifiedBy>
  <cp:revision>5</cp:revision>
  <dcterms:created xsi:type="dcterms:W3CDTF">2014-12-09T12:39:33Z</dcterms:created>
  <dcterms:modified xsi:type="dcterms:W3CDTF">2014-12-09T13:27:55Z</dcterms:modified>
</cp:coreProperties>
</file>