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72" r:id="rId2"/>
    <p:sldId id="261" r:id="rId3"/>
    <p:sldId id="257" r:id="rId4"/>
    <p:sldId id="258" r:id="rId5"/>
    <p:sldId id="273" r:id="rId6"/>
    <p:sldId id="269" r:id="rId7"/>
    <p:sldId id="270" r:id="rId8"/>
    <p:sldId id="262" r:id="rId9"/>
    <p:sldId id="264" r:id="rId10"/>
    <p:sldId id="263" r:id="rId11"/>
    <p:sldId id="265" r:id="rId12"/>
    <p:sldId id="266" r:id="rId13"/>
    <p:sldId id="268" r:id="rId14"/>
    <p:sldId id="271" r:id="rId15"/>
    <p:sldId id="274" r:id="rId16"/>
  </p:sldIdLst>
  <p:sldSz cx="9144000" cy="6858000" type="screen4x3"/>
  <p:notesSz cx="6858000" cy="9144000"/>
  <p:embeddedFontLst>
    <p:embeddedFont>
      <p:font typeface="Alexandra Script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Edwardian Script ITC" pitchFamily="66" charset="0"/>
      <p:regular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E24"/>
    <a:srgbClr val="19446B"/>
    <a:srgbClr val="6B1944"/>
    <a:srgbClr val="61286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40BB4-BDCF-4B41-AB69-065FF05648E2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1FC1C-8B5B-46E5-A25F-4B16BF539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95536" y="404664"/>
            <a:ext cx="8280920" cy="597666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://li-web.ru/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44078" y="4509120"/>
            <a:ext cx="1851382" cy="231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Lidija\Рабочий стол\solnyshko_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078" y="77639"/>
            <a:ext cx="1585771" cy="122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Lidija\Рабочий стол\на мастер-класс\мульты\94265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963613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1242" y="391363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95536" y="260648"/>
            <a:ext cx="8352928" cy="6264696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Documents and Settings\Lidija\Рабочий стол\solnyshko_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014169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95536" y="260648"/>
            <a:ext cx="8352928" cy="6264696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5967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95536" y="332656"/>
            <a:ext cx="8424936" cy="6192688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li-web.ru/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3986515"/>
            <a:ext cx="1872208" cy="287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ocuments and Settings\Lidija\Рабочий стол\solnyshko_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7452320" y="61108"/>
            <a:ext cx="1585771" cy="122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 userDrawn="1"/>
        </p:nvSpPr>
        <p:spPr>
          <a:xfrm>
            <a:off x="323528" y="260648"/>
            <a:ext cx="8496944" cy="6336704"/>
          </a:xfrm>
          <a:prstGeom prst="round2Diag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http://li-web.ru/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71792" y="3764589"/>
            <a:ext cx="1872208" cy="159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li-web.ru/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1815161"/>
            <a:ext cx="1866230" cy="236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alphaModFix amt="42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388424" y="6381328"/>
            <a:ext cx="63190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Edwardian Script ITC"/>
                <a:ea typeface="Calibri"/>
                <a:cs typeface="Times New Roman"/>
              </a:rPr>
              <a:t>Lidija</a:t>
            </a:r>
            <a:endParaRPr lang="ru-RU" sz="800" dirty="0">
              <a:solidFill>
                <a:schemeClr val="accent3">
                  <a:lumMod val="75000"/>
                </a:schemeClr>
              </a:solidFill>
              <a:effectLst/>
              <a:latin typeface="+mn-lt"/>
              <a:ea typeface="Calibri"/>
              <a:cs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2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s421620.vk.me/v421620255/4ba9/EAJbVnHxC5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620688"/>
            <a:ext cx="3154635" cy="3312368"/>
          </a:xfrm>
          <a:prstGeom prst="rect">
            <a:avLst/>
          </a:prstGeom>
          <a:noFill/>
        </p:spPr>
      </p:pic>
      <p:pic>
        <p:nvPicPr>
          <p:cNvPr id="23556" name="Picture 4" descr="http://www.stihi.ru/pics/2012/02/03/53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2348880"/>
            <a:ext cx="2428875" cy="3238501"/>
          </a:xfrm>
          <a:prstGeom prst="rect">
            <a:avLst/>
          </a:prstGeom>
          <a:noFill/>
        </p:spPr>
      </p:pic>
      <p:pic>
        <p:nvPicPr>
          <p:cNvPr id="23558" name="Picture 6" descr="http://www.ds3-morgau.edu.cap.ru/Home/4055/2013/good_morning_glitter_wallot.ru%20(64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1196752"/>
            <a:ext cx="38004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j.livelib.ru/boocover/1000495784/l/9a3c/Liya_Geraskina__Devochka_i_kaka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3960440" cy="6079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1.labirint.ru/books/60322/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4664"/>
            <a:ext cx="3384376" cy="5230401"/>
          </a:xfrm>
          <a:prstGeom prst="rect">
            <a:avLst/>
          </a:prstGeom>
          <a:noFill/>
        </p:spPr>
      </p:pic>
      <p:pic>
        <p:nvPicPr>
          <p:cNvPr id="17412" name="Picture 4" descr="http://img1.labirint.ru/books/32918/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548680"/>
            <a:ext cx="326153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76672"/>
            <a:ext cx="8229600" cy="49685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Критерии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оценивания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Культура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произношения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Дикция 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Интонационное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богатство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612862"/>
                </a:solidFill>
                <a:latin typeface="Times New Roman" pitchFamily="18" charset="0"/>
                <a:cs typeface="Times New Roman" pitchFamily="18" charset="0"/>
              </a:rPr>
              <a:t>Без терпенья нет ученья.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Была бы охота — будет ладиться работа.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60E24"/>
                </a:solidFill>
                <a:latin typeface="Times New Roman" pitchFamily="18" charset="0"/>
                <a:cs typeface="Times New Roman" pitchFamily="18" charset="0"/>
              </a:rPr>
              <a:t>Торопливый дважды одно дело делает.</a:t>
            </a:r>
            <a:endParaRPr lang="ru-RU" b="1" dirty="0">
              <a:solidFill>
                <a:srgbClr val="760E2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s421620.vk.me/v421620255/4ba9/EAJbVnHxC5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620688"/>
            <a:ext cx="3154635" cy="3312368"/>
          </a:xfrm>
          <a:prstGeom prst="rect">
            <a:avLst/>
          </a:prstGeom>
          <a:noFill/>
        </p:spPr>
      </p:pic>
      <p:pic>
        <p:nvPicPr>
          <p:cNvPr id="23556" name="Picture 4" descr="http://www.stihi.ru/pics/2012/02/03/53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2348880"/>
            <a:ext cx="2428875" cy="3238501"/>
          </a:xfrm>
          <a:prstGeom prst="rect">
            <a:avLst/>
          </a:prstGeom>
          <a:noFill/>
        </p:spPr>
      </p:pic>
      <p:pic>
        <p:nvPicPr>
          <p:cNvPr id="23558" name="Picture 6" descr="http://www.ds3-morgau.edu.cap.ru/Home/4055/2013/good_morning_glitter_wallot.ru%20(64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1196752"/>
            <a:ext cx="38004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ds3-morgau.edu.cap.ru/Home/4055/2013/good_morning_glitter_wallot.ru%20(64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-285776"/>
            <a:ext cx="3800475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4000504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БЛАГОДАРЮ ЗА ВНИМАНИЕ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ПРАКТИКА_(пробные_уроки)\ПРАКТИКА 2 ЭТАП\литер. чтение\V_strane_nevuychennux_yro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73"/>
            <a:ext cx="8388424" cy="6851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1187624" y="1916832"/>
            <a:ext cx="7200800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9600" b="1" dirty="0" smtClean="0">
                <a:solidFill>
                  <a:schemeClr val="tx2"/>
                </a:solidFill>
                <a:latin typeface="Alexandra Script" pitchFamily="66" charset="0"/>
              </a:rPr>
              <a:t>В стране невыученных уроков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exandra Script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8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ru/d/d8/Mamaev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486598" cy="6505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63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63688" y="3501008"/>
            <a:ext cx="57606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-252536" y="2060848"/>
            <a:ext cx="4752528" cy="432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XX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век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Гераскина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44008" y="3212976"/>
            <a:ext cx="0" cy="57606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51720" y="3356992"/>
            <a:ext cx="0" cy="2880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2" descr="http://upload.wikimedia.org/wikipedia/ru/d/d8/Mamaev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929066"/>
            <a:ext cx="1308684" cy="1897593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851920" y="2564904"/>
            <a:ext cx="4752528" cy="432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XXI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век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292080" y="3284984"/>
            <a:ext cx="0" cy="50405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nvross.ru/images/no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018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bigpicture.ru/wp-content/uploads/2011/06/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086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1071546"/>
            <a:ext cx="735811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Пьеса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драматическое произведение, обычно классического стиля, созданное для постановки какого-либо действия в театре.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ooklya.com.ua/files/books/6073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4104456" cy="6170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22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Alexandra Script</vt:lpstr>
      <vt:lpstr>Times New Roman</vt:lpstr>
      <vt:lpstr>Calibri</vt:lpstr>
      <vt:lpstr>Edwardian Script ITC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Без терпенья нет ученья.  Была бы охота — будет ладиться работа. Торопливый дважды одно дело делает.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2</cp:lastModifiedBy>
  <cp:revision>25</cp:revision>
  <dcterms:modified xsi:type="dcterms:W3CDTF">2014-11-27T13:25:23Z</dcterms:modified>
</cp:coreProperties>
</file>