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ACB639-C257-47F0-AA65-AD08682EA43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BA08D9-6E3F-44BD-94FD-A54262BD4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Семьянова</a:t>
            </a:r>
            <a:r>
              <a:rPr lang="ru-RU" dirty="0" smtClean="0"/>
              <a:t> </a:t>
            </a:r>
            <a:r>
              <a:rPr lang="ru-RU" dirty="0" err="1" smtClean="0"/>
              <a:t>Анстасия</a:t>
            </a:r>
            <a:r>
              <a:rPr lang="ru-RU" dirty="0" smtClean="0"/>
              <a:t> 10а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Meine Freundin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Meine Freundin heiß</a:t>
            </a:r>
            <a:r>
              <a:rPr lang="de-DE" dirty="0" smtClean="0"/>
              <a:t>t</a:t>
            </a:r>
            <a:r>
              <a:rPr lang="it-IT" dirty="0" smtClean="0"/>
              <a:t> Vlada</a:t>
            </a:r>
            <a:endParaRPr lang="ru-RU" dirty="0"/>
          </a:p>
        </p:txBody>
      </p:sp>
      <p:pic>
        <p:nvPicPr>
          <p:cNvPr id="4" name="Содержимое 3" descr="DSC_016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700808"/>
            <a:ext cx="3048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Vlada ist sehr lustig</a:t>
            </a:r>
            <a:endParaRPr lang="ru-RU" dirty="0"/>
          </a:p>
        </p:txBody>
      </p:sp>
      <p:pic>
        <p:nvPicPr>
          <p:cNvPr id="6" name="Содержимое 5" descr="Ka0vXVHWax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66234" y="1447800"/>
            <a:ext cx="6868732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/>
              <a:t>Sie </a:t>
            </a:r>
            <a:r>
              <a:rPr lang="it-IT" dirty="0" smtClean="0"/>
              <a:t>ist offen,zuverlässig und aufmerksam...</a:t>
            </a:r>
            <a:endParaRPr lang="ru-RU" dirty="0"/>
          </a:p>
        </p:txBody>
      </p:sp>
      <p:pic>
        <p:nvPicPr>
          <p:cNvPr id="4" name="Содержимое 3" descr="IsGi_tdEGa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86100" y="1447800"/>
            <a:ext cx="3429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Aber sie ist leider nicht pünktlich!!!</a:t>
            </a:r>
            <a:endParaRPr lang="ru-RU" dirty="0"/>
          </a:p>
        </p:txBody>
      </p:sp>
      <p:pic>
        <p:nvPicPr>
          <p:cNvPr id="4" name="Содержимое 3" descr="1386420440_punktualnos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7776864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Vlada ist sehr hoch und schlank</a:t>
            </a:r>
            <a:endParaRPr lang="ru-RU" dirty="0"/>
          </a:p>
        </p:txBody>
      </p:sp>
      <p:pic>
        <p:nvPicPr>
          <p:cNvPr id="4" name="Содержимое 3" descr="zKXu9X-YsM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15895" y="1447800"/>
            <a:ext cx="4769409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866" y="571480"/>
            <a:ext cx="65247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de-DE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Wir </a:t>
            </a:r>
            <a:r>
              <a:rPr lang="de-DE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de-DE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unternehmen </a:t>
            </a:r>
            <a:r>
              <a:rPr lang="de-DE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de-DE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ieles </a:t>
            </a:r>
            <a:r>
              <a:rPr lang="de-DE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zusammen: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59966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de-DE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Wir hören die gleiche Musik, </a:t>
            </a:r>
          </a:p>
          <a:p>
            <a:pPr algn="ctr"/>
            <a:r>
              <a:rPr lang="de-DE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lesen sie gleichen Bücher</a:t>
            </a:r>
            <a:r>
              <a:rPr lang="de-DE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  <a:endParaRPr lang="de-DE" sz="36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928670"/>
            <a:ext cx="7721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de-DE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Wir gehen auf dieselben </a:t>
            </a:r>
            <a:r>
              <a:rPr lang="de-DE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Partys.</a:t>
            </a:r>
          </a:p>
          <a:p>
            <a:pPr algn="ctr"/>
            <a:r>
              <a:rPr lang="de-DE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Wenn ich sie brauche, ist sie immer da,</a:t>
            </a:r>
          </a:p>
          <a:p>
            <a:pPr algn="ctr"/>
            <a:r>
              <a:rPr lang="de-DE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Sie hört mir zu und hilft mir.</a:t>
            </a:r>
            <a:endParaRPr lang="ru-RU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" name="Содержимое 5" descr="3hX_PRqFs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857496"/>
            <a:ext cx="3749675" cy="37496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Wir passen prima zusammen.</a:t>
            </a:r>
            <a:br>
              <a:rPr lang="it-IT" dirty="0" smtClean="0"/>
            </a:br>
            <a:r>
              <a:rPr lang="it-IT" dirty="0" smtClean="0"/>
              <a:t>Sie </a:t>
            </a:r>
            <a:r>
              <a:rPr lang="it-IT" dirty="0" smtClean="0"/>
              <a:t>ist meine beste Freundin</a:t>
            </a:r>
            <a:endParaRPr lang="ru-RU" dirty="0"/>
          </a:p>
        </p:txBody>
      </p:sp>
      <p:pic>
        <p:nvPicPr>
          <p:cNvPr id="5" name="Содержимое 4" descr="DSC_002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483908"/>
            <a:ext cx="3749675" cy="2499783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79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Meine Freundin</vt:lpstr>
      <vt:lpstr>Meine Freundin heißt Vlada</vt:lpstr>
      <vt:lpstr>Vlada ist sehr lustig</vt:lpstr>
      <vt:lpstr>Sie ist offen,zuverlässig und aufmerksam...</vt:lpstr>
      <vt:lpstr>Aber sie ist leider nicht pünktlich!!!</vt:lpstr>
      <vt:lpstr>Vlada ist sehr hoch und schlank</vt:lpstr>
      <vt:lpstr>Слайд 7</vt:lpstr>
      <vt:lpstr>Слайд 8</vt:lpstr>
      <vt:lpstr>Wir passen prima zusammen. Sie ist meine beste Freundin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Freundin</dc:title>
  <dc:creator>Настя</dc:creator>
  <cp:lastModifiedBy>Учитель</cp:lastModifiedBy>
  <cp:revision>10</cp:revision>
  <dcterms:created xsi:type="dcterms:W3CDTF">2014-11-25T15:08:57Z</dcterms:created>
  <dcterms:modified xsi:type="dcterms:W3CDTF">2014-12-16T05:58:02Z</dcterms:modified>
</cp:coreProperties>
</file>