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5" r:id="rId6"/>
    <p:sldId id="259" r:id="rId7"/>
    <p:sldId id="260" r:id="rId8"/>
    <p:sldId id="269" r:id="rId9"/>
    <p:sldId id="262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AD0E-5345-4D9B-AE21-EB2AD7E1A70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71A6-34E6-4F1B-B3A1-CF252B54F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AD0E-5345-4D9B-AE21-EB2AD7E1A70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71A6-34E6-4F1B-B3A1-CF252B54F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AD0E-5345-4D9B-AE21-EB2AD7E1A70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71A6-34E6-4F1B-B3A1-CF252B54F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AD0E-5345-4D9B-AE21-EB2AD7E1A70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71A6-34E6-4F1B-B3A1-CF252B54F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AD0E-5345-4D9B-AE21-EB2AD7E1A70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71A6-34E6-4F1B-B3A1-CF252B54F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AD0E-5345-4D9B-AE21-EB2AD7E1A70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71A6-34E6-4F1B-B3A1-CF252B54F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AD0E-5345-4D9B-AE21-EB2AD7E1A70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71A6-34E6-4F1B-B3A1-CF252B54F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AD0E-5345-4D9B-AE21-EB2AD7E1A70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71A6-34E6-4F1B-B3A1-CF252B54F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AD0E-5345-4D9B-AE21-EB2AD7E1A70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71A6-34E6-4F1B-B3A1-CF252B54F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AD0E-5345-4D9B-AE21-EB2AD7E1A70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71A6-34E6-4F1B-B3A1-CF252B54F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AD0E-5345-4D9B-AE21-EB2AD7E1A70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71A6-34E6-4F1B-B3A1-CF252B54F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3AD0E-5345-4D9B-AE21-EB2AD7E1A70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871A6-34E6-4F1B-B3A1-CF252B54F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clck/jsredir?from=yandex.ru;yandsearch;web;;&amp;text=&amp;etext=476.-p7JZPmoum1N39pUJS9_dl2y746Pp4pUakQtKQ3GomPbDYL3uGAWKoWXobvfs1XWe4Z_3qmiap2nNpliXSXwUlPclDUGSHkpFurbIWYxbh5nmQqLyxR_r2Lvzu2NQ7Ya.0e8f4fc91776c0b5cb71fd2315e089b78b366eea&amp;uuid=&amp;state=AiuY0DBWFJ4ePaEse6rgeKdnI0e4oXuRYo0IEhrXr7w5hT4vcMVqCAYnMzNXUbIwZBKEa1A2ZVs61EOYo1sgVZdyNVKQhC2b6SBHTmaWfz7ejYl4SCb-t7LtJIm5VP1nZsu-SaTtXyAeMIy4EzpQu1TtDOp4Yz_Cz28dRYtK1tbV8gwGtzrCGBvbq5HePsPSUA_0C-x00iQRvnX_3ngaGnU-0Vo3xjkywTKnCUlnbmFNV8S3yjd9Cw&amp;data=UlNrNmk5WktYejR0eWJFYk1LdmtxbmtKWnJaOUMyLWNGSjdmckV4WjZZNmh6LXFLRVYxbWhuZGczcTcwLW5sQjhYbklTS2FOSmZFQlNPanIyMXF1RWZTSV9oeVY3dnNuaXhXSDRtQzdfekh1Um96UUZPcVVlUjF2Y045Nlp6UEMySWNfbk9OT0YzQnFJN1Fhdm5DemRmRFplOWVhNTU4Ug&amp;b64e=2&amp;sign=38ce307b3d9efc48ee2c22db0983bf62&amp;keyno=0&amp;l10n=ru&amp;cts=1413198060276&amp;mc=5.9118257090542565" TargetMode="External"/><Relationship Id="rId3" Type="http://schemas.openxmlformats.org/officeDocument/2006/relationships/hyperlink" Target="http://ru.wikipedia.org/" TargetMode="External"/><Relationship Id="rId7" Type="http://schemas.openxmlformats.org/officeDocument/2006/relationships/hyperlink" Target="http://www.novosibirskgid.ru/" TargetMode="External"/><Relationship Id="rId2" Type="http://schemas.openxmlformats.org/officeDocument/2006/relationships/hyperlink" Target="http://relax-live.ru/viewpage.php?page_id=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avellers.ru/reka-mrassu" TargetMode="External"/><Relationship Id="rId5" Type="http://schemas.openxmlformats.org/officeDocument/2006/relationships/hyperlink" Target="http://yandex.ru/clck/jsredir?from=yandex.ru;yandsearch;web;;&amp;text=&amp;etext=476.rEeSDTaA_uqzKP7zgiU6lYBM0FJJRsXFtOyceZ-H7tzb-UNAouleLwkh79BsZ8pJUHFXPuSqJ01bnOqzc87qCMmeVwexLG2WAMa8GP6_hw-SCdjXnNnN1F9g6i2OLcy_.dd84bf655b4d0adcbcc087a2b64eb8c29bc58d93&amp;uuid=&amp;state=AiuY0DBWFJ4ePaEse6rgeKdnI0e4oXuRYo0IEhrXr7xvsdyOxc0wFO2uRZD9EoEq7UsaLT7A4Gt2Oyvl44lDg1hfjmprJa2dxSSqAtQCc7gkQy1GVxknwV1sWVzWUY_BC93ymq6tHAeT3xc2Zwv_-KISKshY207VFvd_ke61i5IG7HjJa2VwO2d4p26D7HTN5ut9pF4mjl_STZWtcM7sjAx9268mpVmlNZo3EuGUroadka-KjMxSmg&amp;data=UlNrNmk5WktYejR0eWJFYk1Ldmtxc1c4ZW4zYjF1X2ZhbHJqOFptTk1IZ3VrZFpkZXZzZFZTYWU1MEc4Ylg4OE41c0tEaFVjbThyOFpCU1ZtSzE3eXhGSjUtWlpNeTlUM3NRNnJsXzMtWUk&amp;b64e=2&amp;sign=2855e918fcb1486b61a568b252f17f83&amp;keyno=0&amp;l10n=ru&amp;cts=1413198015148&amp;mc=4.970175521464346" TargetMode="External"/><Relationship Id="rId10" Type="http://schemas.openxmlformats.org/officeDocument/2006/relationships/hyperlink" Target="http://ru.wn.com/%D0%9C%D1%80%D0%B0%D1%81-%D0%A1%D1%83_(%D1%80%D0%B5%D0%BA%D0%B0)" TargetMode="External"/><Relationship Id="rId4" Type="http://schemas.openxmlformats.org/officeDocument/2006/relationships/hyperlink" Target="http://ru.wikipedia.org/wiki/%D0%9C%D1%80%D0%B0%D1%81%D1%81%D1%83" TargetMode="External"/><Relationship Id="rId9" Type="http://schemas.openxmlformats.org/officeDocument/2006/relationships/hyperlink" Target="http://yandex.ru/clck/jsredir?from=yandex.ru;yandsearch;web;;&amp;text=&amp;etext=476.iQNTfhKeEd1RWciFSFl7jaesuZI75KDX5Xh4hU2wJ3aMItuiINlggiIHoFkBgo4VeYnVv1eh404wzV-n_svBVwdu7YCXCK28vhRiJ7OiDO5qZ7BJr8EvggxpT-6RqZDL.c46be76166172d1209efc19a743bad7a9220685d&amp;uuid=&amp;state=AiuY0DBWFJ4ePaEse6rgeKdnI0e4oXuRYo0IEhrXr7zIbuSAo0ejIKJOieg0gmj9aejCM49r8WIuku0_Yhzw2FLGMb19oAwA0Eqzfd_stap3hXMMxj_pRgq-h5LCBhELMy61Tr-Tm0oHrVRh2WBUrxjNRa7Nw8jiDXLuVJmpXquVIQZyP-JXbdEEJnHLsaCNwqo9iTdXiXt_8AlD8fjJB8cDizyEdID40jyk48hScHO-hcqkfGG5rQ&amp;data=UlNrNmk5WktYejR0eWJFYk1LdmtxdWNVVlRya081a3pWQ2ZyX1BrZm9UX25uMkFXcTNDdnNHVHZCSUN4cDZOOURLVV9vRTdMdEh5dE9yTm5UTHZWQ3R0UDhNeEV1ZlZG&amp;b64e=2&amp;sign=b0e322b471a54123883a2afcea0bc728&amp;keyno=0&amp;l10n=ru&amp;cts=1413198098315&amp;mc=6.16066460765755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B%D1%82%D0%B0%D0%B9%D1%81%D0%BA%D0%B8%D0%B5_%D0%B3%D0%BE%D1%80%D1%8B" TargetMode="External"/><Relationship Id="rId2" Type="http://schemas.openxmlformats.org/officeDocument/2006/relationships/hyperlink" Target="https://ru.wikipedia.org/wiki/%D0%9A%D0%B5%D0%BC%D0%B5%D1%80%D0%BE%D0%B2%D1%81%D0%BA%D0%B0%D1%8F_%D0%BE%D0%B1%D0%BB%D0%B0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ru.wikipedia.org/wiki/%D0%A1%D0%B0%D1%8F%D0%BD%D1%8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нтон\Desktop\Конкурс 1 б\Вова Осинцев река Марашут\IMG_23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chemeClr val="bg1"/>
                </a:solidFill>
              </a:rPr>
              <a:t>Презентация «Голубые просторы»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013176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Выполнила: Чередниченко </a:t>
            </a:r>
            <a:r>
              <a:rPr lang="ru-RU" sz="3200" b="1" dirty="0" smtClean="0">
                <a:solidFill>
                  <a:schemeClr val="bg1"/>
                </a:solidFill>
              </a:rPr>
              <a:t>Татьяна </a:t>
            </a:r>
            <a:r>
              <a:rPr lang="ru-RU" sz="3200" b="1" dirty="0" smtClean="0">
                <a:solidFill>
                  <a:schemeClr val="bg1"/>
                </a:solidFill>
              </a:rPr>
              <a:t>Ивановна , учитель МБОУ «СОШ № 92</a:t>
            </a:r>
            <a:r>
              <a:rPr lang="ru-RU" sz="3200" b="1" smtClean="0">
                <a:solidFill>
                  <a:schemeClr val="bg1"/>
                </a:solidFill>
              </a:rPr>
              <a:t>» г.Кемерово.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  <a:solidFill>
            <a:schemeClr val="tx2">
              <a:lumMod val="60000"/>
              <a:lumOff val="40000"/>
              <a:alpha val="33000"/>
            </a:schemeClr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«Средняя Мрассу» подходит для семейного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отдыха. По пути будет множество памятников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природы — таких, как скала Медная и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Сагинский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водопад.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«Нижняя Мрассу» считают самым увлекательным и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самым сложным. Здесь расположены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Хомутовские</a:t>
            </a: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пороги, самые крутые в Кузбассе, длиной до 5 км.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 10 км ниже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Усть-Анзаса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на берегу Мрассу можно увидеть другое произведение местной природы — Царские Ворота. Их еще называют Небесными воротами или Воротами богов.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Хомутовский порог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35283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quot;Кузбасс на ладони&quot;. Информационный культурно-просветительский проект к 70-летию Кемеровской област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4572000" y="3212976"/>
            <a:ext cx="37444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3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  <a:solidFill>
            <a:schemeClr val="tx2">
              <a:lumMod val="60000"/>
              <a:lumOff val="40000"/>
              <a:alpha val="33000"/>
            </a:schemeClr>
          </a:solidFill>
        </p:spPr>
        <p:txBody>
          <a:bodyPr/>
          <a:lstStyle/>
          <a:p>
            <a:pPr>
              <a:buNone/>
            </a:pPr>
            <a:r>
              <a:rPr lang="ru-RU" b="1" i="1" dirty="0" smtClean="0"/>
              <a:t>        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« …Река берёт, подносит и дарит,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          Всё то, о чем её благодарит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         Трудолюбивый скромный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шор-кижи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         Лесные прямоствольные кряжи,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                                       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И выдры серебристые меха,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                                   И синюю руду на лемеха,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                                   И хариусов полные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котцы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                                   И серебра литого  бубенцы…» </a:t>
            </a:r>
          </a:p>
          <a:p>
            <a:pPr>
              <a:buNone/>
            </a:pPr>
            <a:endParaRPr lang="ru-RU" b="1" i="1" dirty="0"/>
          </a:p>
        </p:txBody>
      </p:sp>
      <p:pic>
        <p:nvPicPr>
          <p:cNvPr id="6" name="Рисунок 5" descr="C:\Users\Антон\Desktop\Конкурс 1 б\Вова Осинцев река Марашут\IMG_21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31683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  <a:solidFill>
            <a:schemeClr val="accent1">
              <a:lumMod val="75000"/>
              <a:alpha val="33000"/>
            </a:schemeClr>
          </a:solidFill>
        </p:spPr>
        <p:txBody>
          <a:bodyPr/>
          <a:lstStyle/>
          <a:p>
            <a:pPr>
              <a:buNone/>
            </a:pP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Интернет ресурсы: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hlinkClick r:id="rId2"/>
              </a:rPr>
              <a:t>http://relax-live.ru/viewpage.php?page_id=75</a:t>
            </a:r>
            <a:endParaRPr lang="ru-RU" sz="2000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000" dirty="0" err="1" smtClean="0">
                <a:hlinkClick r:id="rId3"/>
              </a:rPr>
              <a:t>ru.wikipedia.org</a:t>
            </a:r>
            <a:r>
              <a:rPr lang="ru-RU" sz="2000" dirty="0" smtClean="0"/>
              <a:t>›</a:t>
            </a:r>
            <a:r>
              <a:rPr lang="ru-RU" sz="2000" b="1" dirty="0" err="1" smtClean="0">
                <a:hlinkClick r:id="rId4"/>
              </a:rPr>
              <a:t>Мрассу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>
                <a:hlinkClick r:id="rId5"/>
              </a:rPr>
              <a:t>travellers.ru</a:t>
            </a:r>
            <a:r>
              <a:rPr lang="en-US" sz="2000" dirty="0" err="1" smtClean="0"/>
              <a:t>›</a:t>
            </a:r>
            <a:r>
              <a:rPr lang="en-US" sz="2000" b="1" dirty="0" err="1" smtClean="0">
                <a:hlinkClick r:id="rId6"/>
              </a:rPr>
              <a:t>reka</a:t>
            </a:r>
            <a:r>
              <a:rPr lang="en-US" sz="2000" dirty="0" err="1" smtClean="0">
                <a:hlinkClick r:id="rId6"/>
              </a:rPr>
              <a:t>-</a:t>
            </a:r>
            <a:r>
              <a:rPr lang="en-US" sz="2000" b="1" dirty="0" err="1" smtClean="0">
                <a:hlinkClick r:id="rId6"/>
              </a:rPr>
              <a:t>mrassu</a:t>
            </a:r>
            <a:endParaRPr lang="ru-RU" sz="2000" b="1" dirty="0" smtClean="0"/>
          </a:p>
          <a:p>
            <a:pPr marL="457200" indent="-457200">
              <a:buAutoNum type="arabicPeriod"/>
            </a:pPr>
            <a:r>
              <a:rPr lang="en-US" sz="2000" dirty="0" err="1" smtClean="0">
                <a:hlinkClick r:id="rId7"/>
              </a:rPr>
              <a:t>NovosibirskGid.ru</a:t>
            </a:r>
            <a:r>
              <a:rPr lang="en-US" sz="2000" dirty="0" err="1" smtClean="0"/>
              <a:t>›</a:t>
            </a:r>
            <a:r>
              <a:rPr lang="en-US" sz="2000" dirty="0" err="1" smtClean="0">
                <a:hlinkClick r:id="rId8"/>
              </a:rPr>
              <a:t>nature</a:t>
            </a:r>
            <a:r>
              <a:rPr lang="en-US" sz="2000" dirty="0" smtClean="0">
                <a:hlinkClick r:id="rId8"/>
              </a:rPr>
              <a:t>/river/</a:t>
            </a:r>
            <a:r>
              <a:rPr lang="en-US" sz="2000" b="1" dirty="0" err="1" smtClean="0">
                <a:hlinkClick r:id="rId8"/>
              </a:rPr>
              <a:t>reka</a:t>
            </a:r>
            <a:r>
              <a:rPr lang="en-US" sz="2000" dirty="0" err="1" smtClean="0">
                <a:hlinkClick r:id="rId8"/>
              </a:rPr>
              <a:t>-</a:t>
            </a:r>
            <a:r>
              <a:rPr lang="en-US" sz="2000" b="1" dirty="0" err="1" smtClean="0">
                <a:hlinkClick r:id="rId8"/>
              </a:rPr>
              <a:t>mrassu</a:t>
            </a:r>
            <a:r>
              <a:rPr lang="en-US" sz="2000" dirty="0" err="1" smtClean="0">
                <a:hlinkClick r:id="rId8"/>
              </a:rPr>
              <a:t>-</a:t>
            </a:r>
            <a:r>
              <a:rPr lang="en-US" sz="2000" b="1" dirty="0" err="1" smtClean="0">
                <a:hlinkClick r:id="rId8"/>
              </a:rPr>
              <a:t>mras</a:t>
            </a:r>
            <a:r>
              <a:rPr lang="en-US" sz="2000" dirty="0" smtClean="0">
                <a:hlinkClick r:id="rId8"/>
              </a:rPr>
              <a:t>…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en-US" sz="2000" dirty="0" smtClean="0">
                <a:hlinkClick r:id="rId9"/>
              </a:rPr>
              <a:t>ru.wn.com</a:t>
            </a:r>
            <a:r>
              <a:rPr lang="en-US" sz="2000" dirty="0" smtClean="0"/>
              <a:t>›</a:t>
            </a:r>
            <a:r>
              <a:rPr lang="ru-RU" sz="2000" b="1" dirty="0" err="1" smtClean="0">
                <a:hlinkClick r:id="rId10"/>
              </a:rPr>
              <a:t>Мрассу</a:t>
            </a:r>
            <a:r>
              <a:rPr lang="ru-RU" sz="2000" dirty="0" err="1" smtClean="0">
                <a:hlinkClick r:id="rId10"/>
              </a:rPr>
              <a:t>_</a:t>
            </a:r>
            <a:r>
              <a:rPr lang="ru-RU" sz="2000" dirty="0" smtClean="0">
                <a:hlinkClick r:id="rId10"/>
              </a:rPr>
              <a:t>(</a:t>
            </a:r>
            <a:r>
              <a:rPr lang="ru-RU" sz="2000" b="1" dirty="0" smtClean="0">
                <a:hlinkClick r:id="rId10"/>
              </a:rPr>
              <a:t>река</a:t>
            </a:r>
            <a:r>
              <a:rPr lang="ru-RU" sz="2000" dirty="0" smtClean="0">
                <a:hlinkClick r:id="rId10"/>
              </a:rPr>
              <a:t>)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Фотографии сделаны Осинцевым Е.В.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Есть в Кемеровской области  уникальная  река. Это река Мрассу - одна из самых многоводных и живописных рек Горной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Шории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, расположенный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в южной части </a:t>
            </a:r>
            <a:r>
              <a:rPr lang="ru-RU" b="1" i="1" u="sng" dirty="0">
                <a:solidFill>
                  <a:schemeClr val="accent3">
                    <a:lumMod val="50000"/>
                  </a:schemeClr>
                </a:solidFill>
                <a:hlinkClick r:id="rId2" tooltip="Кемеровская область"/>
              </a:rPr>
              <a:t>Кемеровской области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на стыке </a:t>
            </a:r>
            <a:r>
              <a:rPr lang="ru-RU" b="1" i="1" u="sng" dirty="0">
                <a:solidFill>
                  <a:schemeClr val="accent3">
                    <a:lumMod val="50000"/>
                  </a:schemeClr>
                </a:solidFill>
                <a:hlinkClick r:id="rId3" tooltip="Алтайские горы"/>
              </a:rPr>
              <a:t>Алтая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b="1" i="1" u="sng" dirty="0">
                <a:solidFill>
                  <a:schemeClr val="accent3">
                    <a:lumMod val="50000"/>
                  </a:schemeClr>
                </a:solidFill>
                <a:hlinkClick r:id="rId4" tooltip="Саяны"/>
              </a:rPr>
              <a:t>Саян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, географически входит в </a:t>
            </a:r>
            <a:r>
              <a:rPr lang="ru-RU" b="1" i="1" u="sng" dirty="0">
                <a:solidFill>
                  <a:schemeClr val="accent3">
                    <a:lumMod val="50000"/>
                  </a:schemeClr>
                </a:solidFill>
                <a:hlinkClick r:id="rId3" tooltip="Алтайские горы"/>
              </a:rPr>
              <a:t>горную систему Алтая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Антон\Desktop\Конкурс 1 б\Вова Осинцев река Марашут\IMG_35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44644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нтон\Desktop\Конкурс 1 б\Вова Осинцев река Марашут\IMG_23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573016"/>
            <a:ext cx="4176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200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  <a:solidFill>
            <a:schemeClr val="accent1">
              <a:lumMod val="60000"/>
              <a:lumOff val="40000"/>
              <a:alpha val="33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Река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Мрассу является левым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притоком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реки Томь.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Длина реки составляет 338 километров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.  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Скорость течения на всей реке большая, на порогах скорость течения увеличивается до 12-15 км/ч. Местного населения на реке немного, река населена в самом конце перед впадением в реку Томь. </a:t>
            </a:r>
          </a:p>
          <a:p>
            <a:pPr algn="ctr">
              <a:buNone/>
            </a:pP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C:\Users\Антон\Desktop\Конкурс 1 б\Вова Осинцев река Марашут\IMG_23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149080"/>
            <a:ext cx="6264696" cy="256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2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нтон\Desktop\Конкурс 1 б\Вова Осинцев река Марашут\DSC_00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</a:rPr>
              <a:t>Мрассу питается горным снегом и родниками, в ее окрестностях прекрасная экологическая обстановка, поэтому вода в реке исключительно чиста и прозрачна. Ее можно пить сырой. Даже на глубине 4 метров четко видно дно и плавающие рыбки!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bg1"/>
                </a:solidFill>
              </a:rPr>
              <a:t>В Мрассу водятся таймень, хариус, ленок, окунь, щука, елец, сорога.</a:t>
            </a:r>
            <a:endParaRPr lang="ru-RU" sz="4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24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нтон\Desktop\Конкурс 1 б\Вова Осинцев река Марашут\IMG_21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0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Мрассу – это кедровая река. «</a:t>
            </a:r>
            <a:r>
              <a:rPr lang="ru-RU" sz="3200" b="1" i="1" dirty="0" err="1" smtClean="0">
                <a:solidFill>
                  <a:schemeClr val="bg1"/>
                </a:solidFill>
              </a:rPr>
              <a:t>Мрас</a:t>
            </a:r>
            <a:r>
              <a:rPr lang="ru-RU" sz="3200" b="1" i="1" dirty="0" smtClean="0">
                <a:solidFill>
                  <a:schemeClr val="bg1"/>
                </a:solidFill>
              </a:rPr>
              <a:t>» это кедр, «су» — река. Добыча кедровых орехов — один из традиционных местных промыслов.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500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  <a:solidFill>
            <a:schemeClr val="accent1">
              <a:lumMod val="60000"/>
              <a:lumOff val="40000"/>
              <a:alpha val="32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  <a:t>Ландшафты по берегам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Мрассу </a:t>
            </a: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  <a:t>отличаются удивительной красотой и разнообразием: здесь и тайга, и скалы, и район карстовых пещер, и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водопады.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C:\Users\Антон\Desktop\Конкурс 1 б\Вова Осинцев река Марашут\IMG_22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12976"/>
            <a:ext cx="4176464" cy="335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Шорский национальный парк, Россия, Кемерово: фото, описание адрес"/>
          <p:cNvPicPr/>
          <p:nvPr/>
        </p:nvPicPr>
        <p:blipFill>
          <a:blip r:embed="rId3" cstate="print"/>
          <a:srcRect t="10979"/>
          <a:stretch>
            <a:fillRect/>
          </a:stretch>
        </p:blipFill>
        <p:spPr bwMode="auto">
          <a:xfrm>
            <a:off x="179512" y="3212976"/>
            <a:ext cx="43924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  <a:solidFill>
            <a:schemeClr val="accent1">
              <a:lumMod val="60000"/>
              <a:lumOff val="40000"/>
              <a:alpha val="33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/>
              <a:t>     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В бассейне реки Мрассу находится </a:t>
            </a:r>
            <a:r>
              <a:rPr lang="ru-RU" sz="3600" b="1" i="1" dirty="0" err="1">
                <a:solidFill>
                  <a:schemeClr val="tx2">
                    <a:lumMod val="75000"/>
                  </a:schemeClr>
                </a:solidFill>
              </a:rPr>
              <a:t>Шорский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 национальный парк. Многие уголки этих живописнейших мест сохранили свою первозданную природу. </a:t>
            </a:r>
          </a:p>
        </p:txBody>
      </p:sp>
      <p:pic>
        <p:nvPicPr>
          <p:cNvPr id="5" name="Рисунок 4" descr="Раздел 6. ОСОБО ОХРАНЯЕМЫЕ ПРИРОДНЫЕ ТЕРРИТОРИИ - Доклад о с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348880"/>
            <a:ext cx="43924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Relax-Live - интернет журнал - Отдых в Кузбассе: Горная Шор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348880"/>
            <a:ext cx="43924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  <a:solidFill>
            <a:schemeClr val="accent1">
              <a:lumMod val="75000"/>
              <a:alpha val="32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Долина Мрассу богата природными ископаемыми. Железо здесь добывали и обрабатывали еще в древности. В 1835 году поисковые партии открыли на Мрассу золотоносные месторождения. А в наши дни главная «золотая жила» реки — туризм. </a:t>
            </a:r>
          </a:p>
          <a:p>
            <a:pPr algn="ctr">
              <a:buNone/>
            </a:pPr>
            <a:endParaRPr lang="ru-RU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Антон\Desktop\Конкурс 1 б\Вова Осинцев река Марашут\IMG_22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45365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нтон\Desktop\Конкурс 1 б\Вова Осинцев река Марашут\IMG_21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2"/>
            <a:ext cx="3960440" cy="261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552728"/>
          </a:xfrm>
          <a:solidFill>
            <a:schemeClr val="tx2">
              <a:lumMod val="60000"/>
              <a:lumOff val="40000"/>
              <a:alpha val="33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На маршруте «Верхняя Мрассу» река еще не набрала свою силу. Здесь часто не хватает глубины даже для надувных судов и каяков. Зато места очень живописные — на трассе находятся пещеры и заимка Белого шамана. Длина этого участка — примерно 110 км.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В Кемеровской области волонтеры протоптали тропу к пещере &quot;снежного человека&quot; - Новости (Путешествия) / Sibnovosti.ru"/>
          <p:cNvPicPr/>
          <p:nvPr/>
        </p:nvPicPr>
        <p:blipFill>
          <a:blip r:embed="rId2" cstate="print"/>
          <a:srcRect r="10392" b="17029"/>
          <a:stretch>
            <a:fillRect/>
          </a:stretch>
        </p:blipFill>
        <p:spPr bwMode="auto">
          <a:xfrm>
            <a:off x="179512" y="3284984"/>
            <a:ext cx="45365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емь чудес Кузбасса Кемеровская област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40324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271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Антон</cp:lastModifiedBy>
  <cp:revision>65</cp:revision>
  <dcterms:created xsi:type="dcterms:W3CDTF">2014-10-12T13:55:31Z</dcterms:created>
  <dcterms:modified xsi:type="dcterms:W3CDTF">2014-12-29T00:08:24Z</dcterms:modified>
</cp:coreProperties>
</file>