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2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Предметная неделя по окружающему миру в начальной школе.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643998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/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Открытие недели.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Акция «Мы из партии зелёных».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DCIM\100OLYMP\PC090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911513" cy="2714643"/>
          </a:xfrm>
          <a:prstGeom prst="rect">
            <a:avLst/>
          </a:prstGeom>
          <a:noFill/>
        </p:spPr>
      </p:pic>
      <p:pic>
        <p:nvPicPr>
          <p:cNvPr id="1027" name="Picture 3" descr="H:\DCIM\100OLYMP\PC09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786214" cy="2714644"/>
          </a:xfrm>
          <a:prstGeom prst="rect">
            <a:avLst/>
          </a:prstGeom>
          <a:noFill/>
        </p:spPr>
      </p:pic>
      <p:pic>
        <p:nvPicPr>
          <p:cNvPr id="1028" name="Picture 4" descr="H:\DCIM\100OLYMP\PC090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563522"/>
            <a:ext cx="3929090" cy="2946817"/>
          </a:xfrm>
          <a:prstGeom prst="rect">
            <a:avLst/>
          </a:prstGeom>
          <a:noFill/>
        </p:spPr>
      </p:pic>
      <p:pic>
        <p:nvPicPr>
          <p:cNvPr id="1029" name="Picture 5" descr="H:\DCIM\100OLYMP\PC090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89735"/>
            <a:ext cx="3881464" cy="291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07170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КВН для 1 классов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DCIM\100OLYMP\PC100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4084640" cy="3063480"/>
          </a:xfrm>
          <a:prstGeom prst="rect">
            <a:avLst/>
          </a:prstGeom>
          <a:noFill/>
        </p:spPr>
      </p:pic>
      <p:pic>
        <p:nvPicPr>
          <p:cNvPr id="3075" name="Picture 3" descr="H:\DCIM\100OLYMP\PC100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DCIM\100OLYMP\PC110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870457" cy="3652843"/>
          </a:xfrm>
          <a:prstGeom prst="rect">
            <a:avLst/>
          </a:prstGeom>
          <a:noFill/>
        </p:spPr>
      </p:pic>
      <p:pic>
        <p:nvPicPr>
          <p:cNvPr id="8195" name="Picture 3" descr="H:\DCIM\100OLYMP\PC11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799020" cy="359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КВН для 2 классов.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DCIM\100OLYMP\PC11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656408" cy="4992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:\DCIM\100OLYMP\PC110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822700" cy="2867025"/>
          </a:xfrm>
          <a:prstGeom prst="rect">
            <a:avLst/>
          </a:prstGeom>
          <a:noFill/>
        </p:spPr>
      </p:pic>
      <p:pic>
        <p:nvPicPr>
          <p:cNvPr id="6147" name="Picture 3" descr="H:\DCIM\100OLYMP\PC11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3965577" cy="2974183"/>
          </a:xfrm>
          <a:prstGeom prst="rect">
            <a:avLst/>
          </a:prstGeom>
          <a:noFill/>
        </p:spPr>
      </p:pic>
      <p:pic>
        <p:nvPicPr>
          <p:cNvPr id="6148" name="Picture 4" descr="H:\DCIM\100OLYMP\PC11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3989389" cy="2992042"/>
          </a:xfrm>
          <a:prstGeom prst="rect">
            <a:avLst/>
          </a:prstGeom>
          <a:noFill/>
        </p:spPr>
      </p:pic>
      <p:pic>
        <p:nvPicPr>
          <p:cNvPr id="6149" name="Picture 5" descr="H:\DCIM\100OLYMP\PC110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7562"/>
            <a:ext cx="4013203" cy="3009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Экологический ералаш «Природа и животные».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:\DCIM\100OLYMP\PC11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5"/>
            <a:ext cx="4286280" cy="3214710"/>
          </a:xfrm>
          <a:prstGeom prst="rect">
            <a:avLst/>
          </a:prstGeom>
          <a:noFill/>
        </p:spPr>
      </p:pic>
      <p:pic>
        <p:nvPicPr>
          <p:cNvPr id="9219" name="Picture 3" descr="H:\DCIM\100OLYMP\PC110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4584706" cy="3438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:\DCIM\100OLYMP\PC110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Предметная неделя по окружающему миру в начальной школе.</vt:lpstr>
      <vt:lpstr> Открытие недели. Акция «Мы из партии зелёных». </vt:lpstr>
      <vt:lpstr>Слайд 3</vt:lpstr>
      <vt:lpstr>КВН для 1 классов</vt:lpstr>
      <vt:lpstr>Слайд 5</vt:lpstr>
      <vt:lpstr>КВН для 2 классов. </vt:lpstr>
      <vt:lpstr>Слайд 7</vt:lpstr>
      <vt:lpstr>Экологический ералаш «Природа и животные».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по окружающему миру в начальной школе.</dc:title>
  <cp:lastModifiedBy>volcaNo</cp:lastModifiedBy>
  <cp:revision>4</cp:revision>
  <dcterms:modified xsi:type="dcterms:W3CDTF">2014-12-10T15:45:15Z</dcterms:modified>
</cp:coreProperties>
</file>