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Открытый урок в 4 «Б»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00OLYMP\PC10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286148" cy="2418108"/>
          </a:xfrm>
          <a:prstGeom prst="rect">
            <a:avLst/>
          </a:prstGeom>
          <a:noFill/>
        </p:spPr>
      </p:pic>
      <p:pic>
        <p:nvPicPr>
          <p:cNvPr id="2051" name="Picture 3" descr="H:\DCIM\100OLYMP\PC10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1"/>
            <a:ext cx="3238523" cy="2428892"/>
          </a:xfrm>
          <a:prstGeom prst="rect">
            <a:avLst/>
          </a:prstGeom>
          <a:noFill/>
        </p:spPr>
      </p:pic>
      <p:pic>
        <p:nvPicPr>
          <p:cNvPr id="2052" name="Picture 4" descr="H:\DCIM\100OLYMP\PC10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14818"/>
            <a:ext cx="3298822" cy="2474117"/>
          </a:xfrm>
          <a:prstGeom prst="rect">
            <a:avLst/>
          </a:prstGeom>
          <a:noFill/>
        </p:spPr>
      </p:pic>
      <p:pic>
        <p:nvPicPr>
          <p:cNvPr id="2053" name="Picture 5" descr="H:\DCIM\100OLYMP\PC10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14818"/>
            <a:ext cx="3227384" cy="242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Открытый урок во 2 «Д» классе. Реки и озёра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DCIM\100OLYMP\PC11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27384" cy="2420538"/>
          </a:xfrm>
          <a:prstGeom prst="rect">
            <a:avLst/>
          </a:prstGeom>
          <a:noFill/>
        </p:spPr>
      </p:pic>
      <p:pic>
        <p:nvPicPr>
          <p:cNvPr id="4099" name="Picture 3" descr="H:\DCIM\100OLYMP\PC11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3333773" cy="2500330"/>
          </a:xfrm>
          <a:prstGeom prst="rect">
            <a:avLst/>
          </a:prstGeom>
          <a:noFill/>
        </p:spPr>
      </p:pic>
      <p:pic>
        <p:nvPicPr>
          <p:cNvPr id="4100" name="Picture 4" descr="H:\DCIM\100OLYMP\PC11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71942"/>
            <a:ext cx="3513136" cy="263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DCIM\100OLYMP\PC11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870457" cy="3652843"/>
          </a:xfrm>
          <a:prstGeom prst="rect">
            <a:avLst/>
          </a:prstGeom>
          <a:noFill/>
        </p:spPr>
      </p:pic>
      <p:pic>
        <p:nvPicPr>
          <p:cNvPr id="8195" name="Picture 3" descr="H:\DCIM\100OLYMP\PC11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799020" cy="359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Открытый урок в 1 «Г» классе.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Учимся быть самостоятельными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H:\DCIM\100OLYMP\PC11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Открытый урок в 4 «Б»</vt:lpstr>
      <vt:lpstr>Открытый урок во 2 «Д» классе. Реки и озёра</vt:lpstr>
      <vt:lpstr>Слайд 3</vt:lpstr>
      <vt:lpstr>Открытый урок в 1 «Г» классе. Учимся быть самостоятельными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в 4 «Б»</dc:title>
  <cp:lastModifiedBy>volcaNo</cp:lastModifiedBy>
  <cp:revision>1</cp:revision>
  <dcterms:modified xsi:type="dcterms:W3CDTF">2014-12-10T15:45:12Z</dcterms:modified>
</cp:coreProperties>
</file>