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7" r:id="rId4"/>
    <p:sldId id="26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 почерк – наш характер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7406640" cy="228601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Психология </a:t>
            </a:r>
            <a:r>
              <a:rPr lang="ru-RU" sz="2400" dirty="0" smtClean="0"/>
              <a:t>почерка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Урок русского языка </a:t>
            </a:r>
          </a:p>
          <a:p>
            <a:r>
              <a:rPr lang="ru-RU" sz="2400" dirty="0" smtClean="0"/>
              <a:t>Учитель: </a:t>
            </a:r>
            <a:r>
              <a:rPr lang="ru-RU" sz="2400" dirty="0" err="1" smtClean="0"/>
              <a:t>Цапкина</a:t>
            </a:r>
            <a:r>
              <a:rPr lang="ru-RU" sz="2400" dirty="0" smtClean="0"/>
              <a:t> Берта Сергеевна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4869160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Бойтесь человека, почерк которого напоминает движение тростника, колеблемого ветром.</a:t>
            </a:r>
          </a:p>
          <a:p>
            <a:endParaRPr lang="ru-RU" dirty="0" smtClean="0"/>
          </a:p>
          <a:p>
            <a:r>
              <a:rPr lang="ru-RU" dirty="0" smtClean="0"/>
              <a:t>Конфуций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Наклон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Небольшой влево </a:t>
            </a:r>
            <a:r>
              <a:rPr lang="ru-RU" dirty="0" smtClean="0"/>
              <a:t>характерен для тех, кто ставит свои интересы выше общественных, для тех, кто любит критиковать.</a:t>
            </a:r>
          </a:p>
          <a:p>
            <a:r>
              <a:rPr lang="ru-RU" b="1" dirty="0" smtClean="0"/>
              <a:t>Сильный влево </a:t>
            </a:r>
            <a:r>
              <a:rPr lang="ru-RU" dirty="0" smtClean="0"/>
              <a:t>типичен для людей, живущих по принципу «Есть две точки зрения — неправильная и моя».</a:t>
            </a:r>
          </a:p>
          <a:p>
            <a:r>
              <a:rPr lang="ru-RU" b="1" dirty="0" smtClean="0"/>
              <a:t>Небольшой вправо </a:t>
            </a:r>
            <a:r>
              <a:rPr lang="ru-RU" dirty="0" smtClean="0"/>
              <a:t>встречается достаточно часто и практически ни о чем не говорит - разве что о том, что этот человек был прилежным учеником в начальной школе.</a:t>
            </a:r>
          </a:p>
          <a:p>
            <a:r>
              <a:rPr lang="ru-RU" b="1" dirty="0" smtClean="0"/>
              <a:t>Сильный вправо </a:t>
            </a:r>
            <a:r>
              <a:rPr lang="ru-RU" dirty="0" smtClean="0"/>
              <a:t>говорит о целеустремленности и настойчивости. Если ваш мужчина пишет именно так — осторожно! Скорее всего, он очень влюбчив и ревнив.</a:t>
            </a:r>
          </a:p>
          <a:p>
            <a:r>
              <a:rPr lang="ru-RU" b="1" dirty="0" smtClean="0"/>
              <a:t>Вертикальный почерк (без наклона) </a:t>
            </a:r>
            <a:r>
              <a:rPr lang="ru-RU" dirty="0" smtClean="0"/>
              <a:t>характерен для упрямцев, людей предусмотрительных, которые сначала вдумчиво анализируют ситуацию и только потом принимают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Размер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Крупные буквы (больше 3 мм)</a:t>
            </a:r>
            <a:r>
              <a:rPr lang="ru-RU" dirty="0" smtClean="0"/>
              <a:t> говорят о том, что обладатель такого почерка открыт, эмоционален, легко знакомится с новыми людьми, в коллективе, как правило — лидер.</a:t>
            </a:r>
          </a:p>
          <a:p>
            <a:r>
              <a:rPr lang="ru-RU" b="1" dirty="0" smtClean="0"/>
              <a:t>Буквы среднего размера (около 3 мм) </a:t>
            </a:r>
            <a:r>
              <a:rPr lang="ru-RU" dirty="0" smtClean="0"/>
              <a:t>встречаются чаще всего и не несут никакой скрытой информации.</a:t>
            </a:r>
          </a:p>
          <a:p>
            <a:r>
              <a:rPr lang="ru-RU" b="1" dirty="0" smtClean="0"/>
              <a:t>Мелкие буквы (от 2 мм и меньше) </a:t>
            </a:r>
            <a:r>
              <a:rPr lang="ru-RU" dirty="0" smtClean="0"/>
              <a:t>свидетельствуют о сдержанности, скрытности, замкнутости и целеустремленности.</a:t>
            </a:r>
          </a:p>
          <a:p>
            <a:r>
              <a:rPr lang="ru-RU" sz="2100" dirty="0" smtClean="0"/>
              <a:t>Важно помнить, что почерк может укрупняться при утомлении, да и просто с возрастом. Наиболее достоверной будет информация, если автору письма от 25 до 45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Форма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Округлые </a:t>
            </a:r>
            <a:r>
              <a:rPr lang="ru-RU" dirty="0" smtClean="0"/>
              <a:t>буквы характерны для людей мягких и уступчивых. С ними легко общаться, они всегда готовы к компромиссам, но таким людям гораздо труднее достичь поставленной цели.</a:t>
            </a:r>
          </a:p>
          <a:p>
            <a:r>
              <a:rPr lang="ru-RU" b="1" dirty="0" smtClean="0"/>
              <a:t>Угловатые</a:t>
            </a:r>
            <a:r>
              <a:rPr lang="ru-RU" dirty="0" smtClean="0"/>
              <a:t> буквы говорят об эгоизме. Человек, который пишет в такой манере, девизом своей жизни считает изречение «Не говорите мне, что делать, а я не скажу, куда вам идти».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В принципе, достаточно много информации содержится даже в подписи, уж ей-то пока не придумали достойной замены (электронная подпись не в счет).</a:t>
            </a:r>
          </a:p>
          <a:p>
            <a:r>
              <a:rPr lang="ru-RU" b="1" dirty="0" smtClean="0"/>
              <a:t>Стандартная подпись (нет элементов, описанных ниже)</a:t>
            </a:r>
            <a:r>
              <a:rPr lang="ru-RU" dirty="0" smtClean="0"/>
              <a:t> указывает на уверенность в себе и смелость.</a:t>
            </a:r>
          </a:p>
          <a:p>
            <a:r>
              <a:rPr lang="ru-RU" b="1" dirty="0" smtClean="0"/>
              <a:t>Подпись «с петельками»</a:t>
            </a:r>
            <a:r>
              <a:rPr lang="ru-RU" dirty="0" smtClean="0"/>
              <a:t> указывает на хитрость и наблюдательность.</a:t>
            </a:r>
          </a:p>
          <a:p>
            <a:r>
              <a:rPr lang="ru-RU" b="1" dirty="0" smtClean="0"/>
              <a:t>Зачеркнутая подпись</a:t>
            </a:r>
            <a:r>
              <a:rPr lang="ru-RU" dirty="0" smtClean="0"/>
              <a:t> говорит об импульсивности и энергичности.</a:t>
            </a:r>
          </a:p>
          <a:p>
            <a:r>
              <a:rPr lang="ru-RU" b="1" dirty="0" smtClean="0"/>
              <a:t>Подчеркнутая подпись</a:t>
            </a:r>
            <a:r>
              <a:rPr lang="ru-RU" dirty="0" smtClean="0"/>
              <a:t> свидетельствует о предприимчивости.</a:t>
            </a:r>
          </a:p>
          <a:p>
            <a:r>
              <a:rPr lang="ru-RU" b="1" dirty="0" smtClean="0"/>
              <a:t>Подпись, обведенная в кружок</a:t>
            </a:r>
            <a:r>
              <a:rPr lang="ru-RU" dirty="0" smtClean="0"/>
              <a:t> (вся, или несколько букв) говорит о замкнутости и робости.</a:t>
            </a:r>
          </a:p>
          <a:p>
            <a:r>
              <a:rPr lang="ru-RU" b="1" dirty="0" smtClean="0"/>
              <a:t>Заглавная буква в подписи </a:t>
            </a:r>
            <a:r>
              <a:rPr lang="ru-RU" dirty="0" smtClean="0"/>
              <a:t>заслуживает особого внимания. Чем она крупнее и необычнее, тем сильнее человек жаждет, чтобы на него обратили внимание. Некрупная заглавная буква (размером меньше 2х строчных) говорит о некоторой зажатости.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093296"/>
            <a:ext cx="7920880" cy="50405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1820 г. </a:t>
            </a:r>
          </a:p>
          <a:p>
            <a:r>
              <a:rPr lang="ru-RU" dirty="0" smtClean="0"/>
              <a:t>«К портрету Жуковского», подпись «Сверчок» — </a:t>
            </a:r>
            <a:r>
              <a:rPr lang="ru-RU" dirty="0" err="1" smtClean="0"/>
              <a:t>арзамасское</a:t>
            </a:r>
            <a:r>
              <a:rPr lang="ru-RU" dirty="0" smtClean="0"/>
              <a:t> прозвище поэта) </a:t>
            </a:r>
          </a:p>
          <a:p>
            <a:endParaRPr lang="ru-RU" dirty="0"/>
          </a:p>
        </p:txBody>
      </p:sp>
      <p:pic>
        <p:nvPicPr>
          <p:cNvPr id="4" name="Picture 2" descr="D:\день самоуправления 2012\Пушки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5339308" cy="4195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Максим Горький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021288"/>
            <a:ext cx="7498080" cy="5521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/>
              <a:t> 								 А. Пешков</a:t>
            </a:r>
            <a:endParaRPr lang="ru-RU" dirty="0" smtClean="0"/>
          </a:p>
          <a:p>
            <a:r>
              <a:rPr lang="ru-RU" dirty="0" smtClean="0"/>
              <a:t>8/</a:t>
            </a:r>
            <a:r>
              <a:rPr lang="en-US" dirty="0" smtClean="0"/>
              <a:t>II</a:t>
            </a:r>
            <a:r>
              <a:rPr lang="ru-RU" dirty="0" smtClean="0"/>
              <a:t>—27 г.   Сорренто</a:t>
            </a:r>
            <a:endParaRPr lang="ru-RU" dirty="0"/>
          </a:p>
        </p:txBody>
      </p:sp>
      <p:pic>
        <p:nvPicPr>
          <p:cNvPr id="4" name="Picture 2" descr="D:\день самоуправления 2012\Горький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565783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6176" y="476672"/>
            <a:ext cx="2880320" cy="5904656"/>
          </a:xfrm>
        </p:spPr>
        <p:txBody>
          <a:bodyPr/>
          <a:lstStyle/>
          <a:p>
            <a:r>
              <a:rPr lang="ru-RU" dirty="0" smtClean="0"/>
              <a:t>Александр </a:t>
            </a:r>
            <a:r>
              <a:rPr lang="en-US" dirty="0" smtClean="0"/>
              <a:t>III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Суворов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Лев Толстой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3857620" cy="193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76872"/>
            <a:ext cx="4896544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bulavika\Desktop\день самоуправления 2012\Сувор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93096"/>
            <a:ext cx="4848233" cy="2207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/>
            <a:r>
              <a:rPr lang="ru-RU" dirty="0" smtClean="0"/>
              <a:t>1. </a:t>
            </a:r>
            <a:r>
              <a:rPr lang="ru-RU" dirty="0" err="1" smtClean="0"/>
              <a:t>Райгородский</a:t>
            </a:r>
            <a:r>
              <a:rPr lang="ru-RU" dirty="0" smtClean="0"/>
              <a:t> Д.Я. Практическая психодиагностика. Методики и тесты. Учебное пособие. – Самара: </a:t>
            </a:r>
            <a:r>
              <a:rPr lang="ru-RU" dirty="0" err="1" smtClean="0"/>
              <a:t>Бахрах-М</a:t>
            </a:r>
            <a:r>
              <a:rPr lang="ru-RU" dirty="0" smtClean="0"/>
              <a:t>. 2000.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r>
              <a:rPr lang="ru-RU" dirty="0" smtClean="0"/>
              <a:t>2. Сара Д. Тайны почерка / В кн.: </a:t>
            </a:r>
            <a:r>
              <a:rPr lang="ru-RU" dirty="0" err="1" smtClean="0"/>
              <a:t>Люшер</a:t>
            </a:r>
            <a:r>
              <a:rPr lang="ru-RU" dirty="0" smtClean="0"/>
              <a:t> М. Цвет вашего характера Пер. с англ. М.: Вече, Персей, АСТ. 1996. </a:t>
            </a:r>
          </a:p>
          <a:p>
            <a:endParaRPr lang="ru-RU" dirty="0" smtClean="0"/>
          </a:p>
          <a:p>
            <a:r>
              <a:rPr lang="ru-RU" dirty="0" smtClean="0"/>
              <a:t>3. Тараненко В. Почерк, портрет, характер /Скрытая </a:t>
            </a:r>
            <a:r>
              <a:rPr lang="ru-RU" dirty="0" err="1" smtClean="0"/>
              <a:t>психодинамика</a:t>
            </a:r>
            <a:r>
              <a:rPr lang="ru-RU" dirty="0" smtClean="0"/>
              <a:t> в практическом изложении. М.: Ника-центр. 2001. </a:t>
            </a:r>
          </a:p>
          <a:p>
            <a:endParaRPr lang="ru-RU" dirty="0" smtClean="0"/>
          </a:p>
          <a:p>
            <a:r>
              <a:rPr lang="ru-RU" dirty="0" smtClean="0"/>
              <a:t>4. Зуев-Инсаров Д.М. Почерк и личность. /</a:t>
            </a:r>
            <a:r>
              <a:rPr lang="ru-RU" b="1" dirty="0" smtClean="0"/>
              <a:t> </a:t>
            </a:r>
            <a:r>
              <a:rPr lang="ru-RU" dirty="0" smtClean="0"/>
              <a:t>Перлит </a:t>
            </a:r>
            <a:r>
              <a:rPr lang="ru-RU" dirty="0" err="1" smtClean="0"/>
              <a:t>продакшн</a:t>
            </a:r>
            <a:r>
              <a:rPr lang="ru-RU" dirty="0" smtClean="0"/>
              <a:t>, ЛТД. Киев — 1992</a:t>
            </a:r>
          </a:p>
          <a:p>
            <a:endParaRPr lang="ru-RU" dirty="0" smtClean="0"/>
          </a:p>
          <a:p>
            <a:r>
              <a:rPr lang="ru-RU" dirty="0" smtClean="0"/>
              <a:t>5. Гольдберг И. Психология почерка. Москва. 2008.</a:t>
            </a:r>
          </a:p>
          <a:p>
            <a:endParaRPr lang="ru-RU" dirty="0" smtClean="0"/>
          </a:p>
          <a:p>
            <a:r>
              <a:rPr lang="ru-RU" dirty="0" smtClean="0"/>
              <a:t>6. Моргенштерн И. </a:t>
            </a:r>
            <a:r>
              <a:rPr lang="ru-RU" dirty="0" err="1" smtClean="0"/>
              <a:t>Психографология</a:t>
            </a:r>
            <a:r>
              <a:rPr lang="ru-RU" dirty="0" smtClean="0"/>
              <a:t>. Издательство Питер. 1994.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20688"/>
            <a:ext cx="749808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Почеркове́дение</a:t>
            </a:r>
            <a:r>
              <a:rPr lang="ru-RU" dirty="0" smtClean="0"/>
              <a:t> — раздел криминалистики, изучающий развитие </a:t>
            </a:r>
            <a:r>
              <a:rPr lang="ru-RU" dirty="0" err="1" smtClean="0"/>
              <a:t>письменно-двигательных</a:t>
            </a:r>
            <a:r>
              <a:rPr lang="ru-RU" dirty="0" smtClean="0"/>
              <a:t> навыков человека, разрабатывающий методы исследования почерка в целях решения задач судебно-почерковедческой экспертизы.</a:t>
            </a:r>
          </a:p>
          <a:p>
            <a:r>
              <a:rPr lang="ru-RU" b="1" dirty="0" err="1" smtClean="0"/>
              <a:t>Графоло́гия</a:t>
            </a:r>
            <a:r>
              <a:rPr lang="ru-RU" dirty="0" smtClean="0"/>
              <a:t> — учение, согласно которому существует устойчивая связь между почерком и индивидуальными особенностями личности. Хотя вплоть до второй половины XX века методы графологии рассматривались как позволяющие исследовать индивидуальные особенности человека в психологии, в современной науке это учение рассматривается как псевдонаучное.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Внешние возражения против графологии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Первое возражение: почерк не связан с характером писавшего, а зависит только от строения руки и пальцев</a:t>
            </a:r>
          </a:p>
          <a:p>
            <a:r>
              <a:rPr lang="ru-RU" b="1" dirty="0" smtClean="0"/>
              <a:t>Второе возражение: ручка, бумага и подкладка, на которой она лежит, оказывают большее влияние на почерк, чем характер и психологическое состояние</a:t>
            </a:r>
          </a:p>
          <a:p>
            <a:r>
              <a:rPr lang="ru-RU" b="1" dirty="0" smtClean="0"/>
              <a:t>Третье возражение:</a:t>
            </a:r>
            <a:r>
              <a:rPr lang="ru-RU" b="1" i="1" dirty="0" smtClean="0"/>
              <a:t> </a:t>
            </a:r>
            <a:r>
              <a:rPr lang="ru-RU" b="1" dirty="0" smtClean="0"/>
              <a:t>почерк вырабатывается в школе, где детей учат одинаково писать, поэтому они фактически и пишут одинаково, т.е. школьная система определяет почерк</a:t>
            </a:r>
          </a:p>
          <a:p>
            <a:r>
              <a:rPr lang="ru-RU" b="1" dirty="0" smtClean="0"/>
              <a:t>Четвертое возражение: коллеги по профессии пишут часто очень похоже, имея при этом разные характеры</a:t>
            </a:r>
          </a:p>
          <a:p>
            <a:r>
              <a:rPr lang="ru-RU" b="1" dirty="0" smtClean="0"/>
              <a:t>Пятое возражение: почерк не отражает характер, потому что меняется с годами</a:t>
            </a:r>
          </a:p>
          <a:p>
            <a:r>
              <a:rPr lang="ru-RU" b="1" dirty="0" smtClean="0"/>
              <a:t>Шестое возражение: почерк не отражает характера человека, потому что пишущий может его произвольно изменять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pocherk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917429" cy="443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определить характер по почерку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4448" y="5877272"/>
            <a:ext cx="329240" cy="37112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Узкие поля</a:t>
            </a:r>
            <a:r>
              <a:rPr lang="ru-RU" dirty="0" smtClean="0"/>
              <a:t>, расположенные слева, могут говорить о том, что автор строк отличается бережливостью или даже некоторой мелочностью. Чем уже поле слева, тем больше шансов на то, что бережливость может дойти и до скупости.</a:t>
            </a:r>
          </a:p>
          <a:p>
            <a:r>
              <a:rPr lang="ru-RU" b="1" dirty="0" smtClean="0"/>
              <a:t>Широкие поля </a:t>
            </a:r>
            <a:r>
              <a:rPr lang="ru-RU" dirty="0" smtClean="0"/>
              <a:t>обычно оставляют люди деятельные, с широкой душой. Чем шире поля, тем больше шансов на то, что к щедрости добавляется не только стремление к роскоши, пафосу и сибаритству, но и желание похвастаться.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Направление 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Прямые строчки </a:t>
            </a:r>
            <a:r>
              <a:rPr lang="ru-RU" dirty="0" smtClean="0"/>
              <a:t>свидетельствуют о том, что писал их человек спокойный, рассудительный, реально оценивающий собственные возможности, человек с адекватной самооценкой.</a:t>
            </a:r>
          </a:p>
          <a:p>
            <a:r>
              <a:rPr lang="ru-RU" b="1" dirty="0" smtClean="0"/>
              <a:t>Строчки, бегущие вверх</a:t>
            </a:r>
            <a:r>
              <a:rPr lang="ru-RU" dirty="0" smtClean="0"/>
              <a:t> типичны для оптимистов, а также тех, кто склонен завышать свою самооценку.</a:t>
            </a:r>
          </a:p>
          <a:p>
            <a:r>
              <a:rPr lang="ru-RU" b="1" dirty="0" smtClean="0"/>
              <a:t>Строчки, бегущие вниз </a:t>
            </a:r>
            <a:r>
              <a:rPr lang="ru-RU" dirty="0" smtClean="0"/>
              <a:t>характерны для пессимистов, и тех, кто имеет заниженную самооценку.</a:t>
            </a:r>
          </a:p>
          <a:p>
            <a:r>
              <a:rPr lang="ru-RU" b="1" dirty="0" smtClean="0"/>
              <a:t>«Волнообразные» строчки </a:t>
            </a:r>
            <a:r>
              <a:rPr lang="ru-RU" dirty="0" smtClean="0"/>
              <a:t>говорят о некоторой склонности к авантюризму, об изворотливости и умении обманывать. Неровные строчки - признак человека, подверженного постоянной смене настроения.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Нажим не так показателен для владельцев обычных шариковых ручек. Если текст написан перьевой ручкой, то можно сделать некоторые выводы:</a:t>
            </a:r>
          </a:p>
          <a:p>
            <a:r>
              <a:rPr lang="ru-RU" b="1" dirty="0" smtClean="0"/>
              <a:t>Сильный нажим </a:t>
            </a:r>
            <a:r>
              <a:rPr lang="ru-RU" dirty="0" smtClean="0"/>
              <a:t>характерен для людей общительных, целеустремленных и энергичных, склонных к </a:t>
            </a:r>
            <a:r>
              <a:rPr lang="ru-RU" dirty="0" err="1" smtClean="0"/>
              <a:t>трудоголизму</a:t>
            </a:r>
            <a:r>
              <a:rPr lang="ru-RU" dirty="0" smtClean="0"/>
              <a:t>, скорее экстравертов, чем </a:t>
            </a:r>
            <a:r>
              <a:rPr lang="ru-RU" dirty="0" err="1" smtClean="0"/>
              <a:t>интравертов</a:t>
            </a:r>
            <a:r>
              <a:rPr lang="ru-RU" dirty="0" smtClean="0"/>
              <a:t>. Если человеку важна и интересна тема, если он пишет под влиянием эмоций, нажим будет сильным.</a:t>
            </a:r>
          </a:p>
          <a:p>
            <a:r>
              <a:rPr lang="ru-RU" b="1" dirty="0" smtClean="0"/>
              <a:t>Легкий нажим </a:t>
            </a:r>
            <a:r>
              <a:rPr lang="ru-RU" dirty="0" smtClean="0"/>
              <a:t>типичен для романтиков, людей увлекающихся, скорее </a:t>
            </a:r>
            <a:r>
              <a:rPr lang="ru-RU" dirty="0" err="1" smtClean="0"/>
              <a:t>интравертов</a:t>
            </a:r>
            <a:r>
              <a:rPr lang="ru-RU" dirty="0" smtClean="0"/>
              <a:t>, чем экстравертов.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Связанность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Все буквы связаны —</a:t>
            </a:r>
            <a:r>
              <a:rPr lang="ru-RU" dirty="0" smtClean="0"/>
              <a:t> обладатели такого почерка обычно прямолинейны, предприимчивы, умеют критиковать, преобладает логическое мышление.</a:t>
            </a:r>
          </a:p>
          <a:p>
            <a:r>
              <a:rPr lang="ru-RU" b="1" dirty="0" smtClean="0"/>
              <a:t>Каждая буква отдельно — </a:t>
            </a:r>
            <a:r>
              <a:rPr lang="ru-RU" dirty="0" smtClean="0"/>
              <a:t>скорее всего, у такого человека преобладает образное мышление, хорошо развита интуиция, есть богатый внутренний мир.</a:t>
            </a:r>
          </a:p>
          <a:p>
            <a:r>
              <a:rPr lang="ru-RU" b="1" dirty="0" smtClean="0"/>
              <a:t>Равномерные связки из 2-3 букв — </a:t>
            </a:r>
            <a:r>
              <a:rPr lang="ru-RU" dirty="0" smtClean="0"/>
              <a:t>типичны для людей уравновешенных.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365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Наш почерк – наш характер</vt:lpstr>
      <vt:lpstr>Слайд 2</vt:lpstr>
      <vt:lpstr>Внешние возражения против графологии</vt:lpstr>
      <vt:lpstr>Слайд 4</vt:lpstr>
      <vt:lpstr>Как определить характер по почерку </vt:lpstr>
      <vt:lpstr>Поля</vt:lpstr>
      <vt:lpstr>Направление строк</vt:lpstr>
      <vt:lpstr>Нажим</vt:lpstr>
      <vt:lpstr>Связанность букв</vt:lpstr>
      <vt:lpstr>Наклон букв</vt:lpstr>
      <vt:lpstr>Размер букв</vt:lpstr>
      <vt:lpstr>Форма букв</vt:lpstr>
      <vt:lpstr>Подпись</vt:lpstr>
      <vt:lpstr>Александр Сергеевич Пушкин</vt:lpstr>
      <vt:lpstr>Максим Горький</vt:lpstr>
      <vt:lpstr>Слайд 16</vt:lpstr>
      <vt:lpstr>Список использованной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1</cp:lastModifiedBy>
  <cp:revision>13</cp:revision>
  <dcterms:created xsi:type="dcterms:W3CDTF">2014-12-01T11:00:50Z</dcterms:created>
  <dcterms:modified xsi:type="dcterms:W3CDTF">2015-01-14T03:18:41Z</dcterms:modified>
</cp:coreProperties>
</file>