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FE24-D3DC-4480-9911-CC4363E1A996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F5867-4B00-4633-8DC8-5F72EED4A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Чернова Т.А. 1 «Г» класс.</a:t>
            </a:r>
            <a:br>
              <a:rPr lang="ru-RU" dirty="0" smtClean="0"/>
            </a:br>
            <a:r>
              <a:rPr lang="ru-RU" dirty="0" smtClean="0"/>
              <a:t>Отгадай сказочного героя.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549275"/>
            <a:ext cx="4319588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11638" y="476250"/>
            <a:ext cx="46085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В ступе летаю,</a:t>
            </a:r>
          </a:p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Детей похищаю </a:t>
            </a:r>
          </a:p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В избе на куриной </a:t>
            </a:r>
          </a:p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Ноге проживаю, Красавица златокудрая, </a:t>
            </a:r>
          </a:p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А зовут меня... </a:t>
            </a:r>
          </a:p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Василиса Премудрая?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b="3218"/>
          <a:stretch>
            <a:fillRect/>
          </a:stretch>
        </p:blipFill>
        <p:spPr bwMode="auto">
          <a:xfrm>
            <a:off x="5940425" y="3644900"/>
            <a:ext cx="2232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44563-960B-41E3-BC01-40A0D14F76EF}" type="slidenum">
              <a:rPr lang="ru-RU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2"/>
          <p:cNvSpPr>
            <a:spLocks noChangeArrowheads="1"/>
          </p:cNvSpPr>
          <p:nvPr/>
        </p:nvSpPr>
        <p:spPr bwMode="auto">
          <a:xfrm>
            <a:off x="395288" y="404813"/>
            <a:ext cx="381635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Он живет глуши лесной, 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Сердца моего герой. 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Он костями громыхает 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И в округе всех пугает. 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Это что за старичок? 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Ну конечно, ... Пятачок?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48625" b="6313"/>
          <a:stretch>
            <a:fillRect/>
          </a:stretch>
        </p:blipFill>
        <p:spPr bwMode="auto">
          <a:xfrm>
            <a:off x="6300788" y="260350"/>
            <a:ext cx="259238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708275"/>
            <a:ext cx="3516313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A569A-DC44-4B28-9FF7-0D49263A0DB7}" type="slidenum">
              <a:rPr lang="ru-RU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b="2522"/>
          <a:stretch>
            <a:fillRect/>
          </a:stretch>
        </p:blipFill>
        <p:spPr bwMode="auto">
          <a:xfrm>
            <a:off x="6300788" y="1700213"/>
            <a:ext cx="2524125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31115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3635375" y="404813"/>
            <a:ext cx="49688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Берегись болезнь любая: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Грипп, ангина и бронхит.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Всех на бой вас вызывает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Славный доктор ....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B9F25-2323-4BCE-B20C-399173E8CDD1}" type="slidenum">
              <a:rPr lang="ru-RU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 b="4349"/>
          <a:stretch>
            <a:fillRect/>
          </a:stretch>
        </p:blipFill>
        <p:spPr bwMode="auto">
          <a:xfrm>
            <a:off x="4500563" y="1947863"/>
            <a:ext cx="381635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5"/>
          <p:cNvSpPr>
            <a:spLocks noChangeArrowheads="1"/>
          </p:cNvSpPr>
          <p:nvPr/>
        </p:nvSpPr>
        <p:spPr bwMode="auto">
          <a:xfrm>
            <a:off x="395288" y="476250"/>
            <a:ext cx="504031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Формой он похож на мяч.</a:t>
            </a:r>
            <a:br>
              <a:rPr lang="ru-RU" sz="28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Был когда-то он горяч.</a:t>
            </a:r>
            <a:br>
              <a:rPr lang="ru-RU" sz="28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Спрыгнул со стола на пол</a:t>
            </a:r>
            <a:br>
              <a:rPr lang="ru-RU" sz="28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И от бабушки ушел.</a:t>
            </a:r>
            <a:br>
              <a:rPr lang="ru-RU" sz="28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У него румяный бок…</a:t>
            </a:r>
            <a:br>
              <a:rPr lang="ru-RU" sz="28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8000"/>
                </a:solidFill>
                <a:latin typeface="Bookman Old Style" pitchFamily="18" charset="0"/>
              </a:rPr>
              <a:t>Вы, узнали?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FFA86-C722-48A9-9409-FB02AFCDB3AA}" type="slidenum">
              <a:rPr lang="ru-RU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4716463" y="865188"/>
            <a:ext cx="399573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Мальчик-луковка знаком. </a:t>
            </a:r>
            <a:endParaRPr lang="ru-RU" sz="2800">
              <a:solidFill>
                <a:srgbClr val="002060"/>
              </a:solidFill>
              <a:latin typeface="Bookman Old Style" pitchFamily="18" charset="0"/>
            </a:endParaRPr>
          </a:p>
          <a:p>
            <a:pPr eaLnBrk="0" hangingPunct="0"/>
            <a:r>
              <a:rPr lang="ru-RU" sz="280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Очень просто, хоть и длинно, </a:t>
            </a:r>
            <a:endParaRPr lang="ru-RU" sz="2800">
              <a:solidFill>
                <a:srgbClr val="002060"/>
              </a:solidFill>
              <a:latin typeface="Bookman Old Style" pitchFamily="18" charset="0"/>
            </a:endParaRPr>
          </a:p>
          <a:p>
            <a:pPr eaLnBrk="0" hangingPunct="0"/>
            <a:r>
              <a:rPr lang="ru-RU" sz="280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Он зовется...</a:t>
            </a:r>
            <a:endParaRPr lang="ru-RU" sz="280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052513"/>
            <a:ext cx="34607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12EF9-DBBF-46D4-BF4B-9B3A97104CFF}" type="slidenum">
              <a:rPr lang="ru-RU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298450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3492500" y="260350"/>
            <a:ext cx="52562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У отца есть мальчик странный,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Необычный, деревянный,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На земле и под водой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Ищет ключик золотой,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Всюду нос сует свой длинный...</a:t>
            </a:r>
            <a:br>
              <a:rPr lang="ru-RU" sz="2400">
                <a:solidFill>
                  <a:srgbClr val="008000"/>
                </a:solidFill>
                <a:latin typeface="Bookman Old Style" pitchFamily="18" charset="0"/>
              </a:rPr>
            </a:br>
            <a:r>
              <a:rPr lang="ru-RU" sz="2400">
                <a:solidFill>
                  <a:srgbClr val="008000"/>
                </a:solidFill>
                <a:latin typeface="Bookman Old Style" pitchFamily="18" charset="0"/>
              </a:rPr>
              <a:t>Кто же это?..</a:t>
            </a: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4067175" y="2997200"/>
            <a:ext cx="4860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?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14FD96-49AE-43AB-BA90-573FCCE5B221}" type="slidenum">
              <a:rPr lang="ru-RU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96975"/>
            <a:ext cx="3660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4140200" y="836613"/>
            <a:ext cx="457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Не хожу и не летаю,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А попробуй догони!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Я бываю золотая.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Ну-ка, в сказку загляни!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26D35-29F5-4B73-A423-F75BD169FA47}" type="slidenum">
              <a:rPr lang="ru-RU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2205038"/>
            <a:ext cx="38100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468313" y="1125538"/>
            <a:ext cx="56165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Он, конечно, самый главный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Озорник-шалун забавный.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Он в огромной синей шляпе</a:t>
            </a:r>
            <a:br>
              <a:rPr lang="ru-RU" sz="280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>
                <a:solidFill>
                  <a:srgbClr val="002060"/>
                </a:solidFill>
                <a:latin typeface="Bookman Old Style" pitchFamily="18" charset="0"/>
              </a:rPr>
              <a:t>Неумеха и растяпа.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284538"/>
            <a:ext cx="4267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86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Чернова Т.А. 1 «Г» класс. Отгадай сказочного героя.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Чернова Т.А. 1 «Г» класс. Отгадай сказочного героя.</dc:title>
  <dc:creator>Татьяна</dc:creator>
  <cp:lastModifiedBy>Татьяна</cp:lastModifiedBy>
  <cp:revision>3</cp:revision>
  <dcterms:created xsi:type="dcterms:W3CDTF">2015-02-04T06:04:25Z</dcterms:created>
  <dcterms:modified xsi:type="dcterms:W3CDTF">2015-02-04T06:17:52Z</dcterms:modified>
</cp:coreProperties>
</file>