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740358C-05C6-4D82-85E4-EB34FF1CF40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C7FCAD-25C7-4D7D-82D8-F04E71FB070C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49E126-2B86-4732-926B-FBFA1D4E4B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175351" cy="1793167"/>
          </a:xfrm>
        </p:spPr>
        <p:txBody>
          <a:bodyPr/>
          <a:lstStyle/>
          <a:p>
            <a:r>
              <a:rPr lang="ru-RU" dirty="0" smtClean="0"/>
              <a:t>Открытия 20 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1473200"/>
          </a:xfrm>
        </p:spPr>
        <p:txBody>
          <a:bodyPr/>
          <a:lstStyle/>
          <a:p>
            <a:r>
              <a:rPr lang="ru-RU" dirty="0" smtClean="0"/>
              <a:t>Учитель : О</a:t>
            </a:r>
            <a:r>
              <a:rPr lang="ru-RU" dirty="0" smtClean="0"/>
              <a:t>.В. </a:t>
            </a:r>
            <a:r>
              <a:rPr lang="ru-RU" smtClean="0"/>
              <a:t>Михеева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79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6765" y="4005064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698810" cy="3744416"/>
          </a:xfrm>
        </p:spPr>
        <p:txBody>
          <a:bodyPr/>
          <a:lstStyle/>
          <a:p>
            <a:r>
              <a:rPr lang="ru-RU" dirty="0" smtClean="0"/>
              <a:t>Только, рюмка водки на столе!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3870164" cy="39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8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352800" cy="27363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20 веке  </a:t>
            </a:r>
            <a:r>
              <a:rPr lang="ru-RU" sz="2400" dirty="0"/>
              <a:t>и</a:t>
            </a:r>
            <a:r>
              <a:rPr lang="ru-RU" sz="2400" dirty="0" smtClean="0"/>
              <a:t>зобреталось много  различной техники!</a:t>
            </a:r>
          </a:p>
          <a:p>
            <a:r>
              <a:rPr lang="ru-RU" sz="2400" dirty="0" smtClean="0"/>
              <a:t>Щас я расскажу всё более подробно!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636085" cy="1258493"/>
          </a:xfrm>
        </p:spPr>
        <p:txBody>
          <a:bodyPr/>
          <a:lstStyle/>
          <a:p>
            <a:r>
              <a:rPr lang="ru-RU" sz="4000" dirty="0" smtClean="0"/>
              <a:t>Вступление.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19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3352800" cy="28083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В 1907 году была изобретена </a:t>
            </a:r>
            <a:r>
              <a:rPr lang="ru-RU" sz="2400" dirty="0"/>
              <a:t>с</a:t>
            </a:r>
            <a:r>
              <a:rPr lang="ru-RU" sz="2400" dirty="0" smtClean="0"/>
              <a:t>тиральная машина   Алва</a:t>
            </a:r>
            <a:r>
              <a:rPr lang="ru-RU" sz="2400" dirty="0"/>
              <a:t> </a:t>
            </a:r>
            <a:r>
              <a:rPr lang="ru-RU" sz="2400" dirty="0" smtClean="0"/>
              <a:t>Фишером.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33528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стиральные машины.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921" y="2307512"/>
            <a:ext cx="4752528" cy="26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51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Ну конечно наша стиральная машина 21 века отличается от 1 машины.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Стиральная машина 20 века.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600136" cy="25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Стиральная машина 21 века.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0" y="34290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6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636912"/>
            <a:ext cx="3352800" cy="19050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1958 году была изобретена Кукла Барби – Руд </a:t>
            </a:r>
            <a:r>
              <a:rPr lang="ru-RU" sz="2400" dirty="0" err="1" smtClean="0"/>
              <a:t>Хандлер</a:t>
            </a:r>
            <a:r>
              <a:rPr lang="ru-RU" sz="2400" dirty="0" smtClean="0"/>
              <a:t>, в США 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352800" cy="1252728"/>
          </a:xfrm>
        </p:spPr>
        <p:txBody>
          <a:bodyPr/>
          <a:lstStyle/>
          <a:p>
            <a:r>
              <a:rPr lang="ru-RU" dirty="0" smtClean="0"/>
              <a:t>Первая кукла </a:t>
            </a:r>
            <a:r>
              <a:rPr lang="en-US" dirty="0" smtClean="0"/>
              <a:t>Barbie.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7944" y="1772816"/>
            <a:ext cx="4991447" cy="37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33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поменялась Барби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3822192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Барби 20 века.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73527" cy="32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3822192" cy="639762"/>
          </a:xfrm>
        </p:spPr>
        <p:txBody>
          <a:bodyPr/>
          <a:lstStyle/>
          <a:p>
            <a:r>
              <a:rPr lang="ru-RU" dirty="0" smtClean="0"/>
              <a:t>Барби 21 века.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4128" y="3501008"/>
            <a:ext cx="210584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0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780928"/>
            <a:ext cx="3352800" cy="19050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1900 году были изобретены Скрепки для бумаг – </a:t>
            </a:r>
            <a:r>
              <a:rPr lang="ru-RU" sz="2400" dirty="0" err="1" smtClean="0"/>
              <a:t>Иоханном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Ваалером</a:t>
            </a:r>
            <a:r>
              <a:rPr lang="ru-RU" sz="2400" dirty="0" smtClean="0"/>
              <a:t>, В Норвегии.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3352800" cy="1252728"/>
          </a:xfrm>
        </p:spPr>
        <p:txBody>
          <a:bodyPr/>
          <a:lstStyle/>
          <a:p>
            <a:r>
              <a:rPr lang="ru-RU" dirty="0" smtClean="0"/>
              <a:t>Первые скрепки для бумаги.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2348880"/>
            <a:ext cx="2484859" cy="24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Ну, одни скрепки не отличаются!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Скрепки 20 века.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1813545" cy="18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Скрепки 21 века.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771608"/>
            <a:ext cx="3822700" cy="20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3352800" cy="1905001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Много изобрели всего да всякого в 20 веке! Но самое интересное (на мой вкус) я выбрала для вас! Надеюсь вам это было интересно и полезно! =3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3352800" cy="1252728"/>
          </a:xfrm>
        </p:spPr>
        <p:txBody>
          <a:bodyPr/>
          <a:lstStyle/>
          <a:p>
            <a:r>
              <a:rPr lang="ru-RU" dirty="0" smtClean="0"/>
              <a:t>Делаем вывод!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99000" y="1828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ердце 4"/>
          <p:cNvSpPr/>
          <p:nvPr/>
        </p:nvSpPr>
        <p:spPr>
          <a:xfrm>
            <a:off x="1691680" y="5085184"/>
            <a:ext cx="1368152" cy="11521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7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174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Открытия 20 века.</vt:lpstr>
      <vt:lpstr>Вступление.</vt:lpstr>
      <vt:lpstr>Первые стиральные машины.</vt:lpstr>
      <vt:lpstr>Ну конечно наша стиральная машина 21 века отличается от 1 машины. </vt:lpstr>
      <vt:lpstr>Первая кукла Barbie.</vt:lpstr>
      <vt:lpstr>Как поменялась Барби</vt:lpstr>
      <vt:lpstr>Первые скрепки для бумаги.</vt:lpstr>
      <vt:lpstr>Ну, одни скрепки не отличаются!</vt:lpstr>
      <vt:lpstr>Делаем вывод!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Открытия 20 века.</dc:title>
  <dc:creator>Любовь Прикалаб</dc:creator>
  <cp:lastModifiedBy>1</cp:lastModifiedBy>
  <cp:revision>9</cp:revision>
  <dcterms:created xsi:type="dcterms:W3CDTF">2015-02-19T11:05:46Z</dcterms:created>
  <dcterms:modified xsi:type="dcterms:W3CDTF">2015-03-23T04:14:15Z</dcterms:modified>
</cp:coreProperties>
</file>