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Озоновые дыры</a:t>
            </a:r>
            <a:endParaRPr lang="ru-RU" sz="6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mtClean="0"/>
              <a:t>Учитель :О.В </a:t>
            </a:r>
            <a:r>
              <a:rPr lang="ru-RU" dirty="0" err="1" smtClean="0"/>
              <a:t>михеева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Выполнила: Стадникова Влада</a:t>
            </a:r>
          </a:p>
          <a:p>
            <a:r>
              <a:rPr lang="ru-RU" dirty="0" smtClean="0"/>
              <a:t>4 «Б» школа № 92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17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0403" y="1515532"/>
            <a:ext cx="8534400" cy="1507067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99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nterest-planet.ru/uploads/images/4/1/7/a/71/8bbaa481c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4375" y="150956"/>
            <a:ext cx="6038302" cy="400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0" y="4831773"/>
            <a:ext cx="10174288" cy="13196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Впервые озоновая дыра была зафиксирована в 1985 году в Антарктиде. Диаметр дыры составлял более чем 1000 километров, площадь – 9 миллионов квадратных километров. </a:t>
            </a:r>
          </a:p>
        </p:txBody>
      </p:sp>
    </p:spTree>
    <p:extLst>
      <p:ext uri="{BB962C8B-B14F-4D97-AF65-F5344CB8AC3E}">
        <p14:creationId xmlns:p14="http://schemas.microsoft.com/office/powerpoint/2010/main" xmlns="" val="15817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174288" cy="13196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Обнаружена она была группой </a:t>
            </a:r>
            <a:r>
              <a:rPr lang="ru-RU" sz="2800" dirty="0">
                <a:solidFill>
                  <a:schemeClr val="tx1"/>
                </a:solidFill>
              </a:rPr>
              <a:t>британских учёных: Дж. </a:t>
            </a:r>
            <a:r>
              <a:rPr lang="ru-RU" sz="2800" dirty="0" err="1" smtClean="0">
                <a:solidFill>
                  <a:schemeClr val="tx1"/>
                </a:solidFill>
              </a:rPr>
              <a:t>Шанклин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>
                <a:solidFill>
                  <a:schemeClr val="tx1"/>
                </a:solidFill>
              </a:rPr>
              <a:t>Дж. </a:t>
            </a:r>
            <a:r>
              <a:rPr lang="ru-RU" sz="2800" dirty="0" err="1" smtClean="0">
                <a:solidFill>
                  <a:schemeClr val="tx1"/>
                </a:solidFill>
              </a:rPr>
              <a:t>Фармен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>
                <a:solidFill>
                  <a:schemeClr val="tx1"/>
                </a:solidFill>
              </a:rPr>
              <a:t>Б. </a:t>
            </a:r>
            <a:r>
              <a:rPr lang="ru-RU" sz="2800" dirty="0" err="1" smtClean="0">
                <a:solidFill>
                  <a:schemeClr val="tx1"/>
                </a:solidFill>
              </a:rPr>
              <a:t>Гардинер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media.zenfs.com/vi-VN/News/TuoiTre/ImageView-20130514-030015-668.aspxThumbnailID6333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011" y="1968142"/>
            <a:ext cx="8468880" cy="475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328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3048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Интересно что, ежегодно в августе месяце дыра появляется, наводя </a:t>
            </a:r>
            <a:r>
              <a:rPr lang="ru-RU" sz="2800" dirty="0" smtClean="0">
                <a:solidFill>
                  <a:schemeClr val="tx1"/>
                </a:solidFill>
              </a:rPr>
              <a:t>ужас </a:t>
            </a:r>
            <a:r>
              <a:rPr lang="ru-RU" sz="2800" dirty="0">
                <a:solidFill>
                  <a:schemeClr val="tx1"/>
                </a:solidFill>
              </a:rPr>
              <a:t>на все человечество, а ближе к декабрю-январю она пропадает так, словно её и не было вовсе.</a:t>
            </a:r>
          </a:p>
        </p:txBody>
      </p:sp>
      <p:pic>
        <p:nvPicPr>
          <p:cNvPr id="3074" name="Picture 2" descr="http://wiki.pskovedu.ru/images/5/5b/C8fc672f2fa0188baa24d0371ea_16716_p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55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373" y="0"/>
            <a:ext cx="7131627" cy="4019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Известно, что озон в больших количествах вреден для всего живого. В малых дозах озон не страшен. Он вырабатывается при грозовых явлениях.</a:t>
            </a:r>
          </a:p>
        </p:txBody>
      </p:sp>
      <p:pic>
        <p:nvPicPr>
          <p:cNvPr id="4098" name="Picture 2" descr="http://img-fotki.yandex.ru/get/51/bedey.2/0_ebfb_f8ea3ae8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0373" cy="686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69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54" y="4274289"/>
            <a:ext cx="8534400" cy="24986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В обычных обстоятельствах в нижних слоях атмосферы, у самой земли, его почти нет. В стратосфере (на высоте примерно 11 километров над планетой) пролегает озоновый слой.</a:t>
            </a:r>
          </a:p>
        </p:txBody>
      </p:sp>
      <p:pic>
        <p:nvPicPr>
          <p:cNvPr id="5122" name="Picture 2" descr="http://cdn3.img22.ria.ru/images/98368/27/9836827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9825" y="83251"/>
            <a:ext cx="7395947" cy="419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48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293" y="135084"/>
            <a:ext cx="9311843" cy="15482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Озоновый слой, поглощая </a:t>
            </a:r>
            <a:r>
              <a:rPr lang="ru-RU" sz="2800" dirty="0">
                <a:solidFill>
                  <a:schemeClr val="tx1"/>
                </a:solidFill>
              </a:rPr>
              <a:t>огромную дозу солнечной радиации, </a:t>
            </a:r>
            <a:r>
              <a:rPr lang="ru-RU" sz="2800" dirty="0" smtClean="0">
                <a:solidFill>
                  <a:schemeClr val="tx1"/>
                </a:solidFill>
              </a:rPr>
              <a:t>предотвращает </a:t>
            </a:r>
            <a:r>
              <a:rPr lang="ru-RU" sz="2800" dirty="0">
                <a:solidFill>
                  <a:schemeClr val="tx1"/>
                </a:solidFill>
              </a:rPr>
              <a:t>гибель жизни на Земле.</a:t>
            </a:r>
          </a:p>
        </p:txBody>
      </p:sp>
      <p:pic>
        <p:nvPicPr>
          <p:cNvPr id="6146" name="Picture 2" descr="http://wscdn.bbc.co.uk/worldservice/assets/images/2012/03/12/120312085800_ozone_hole_304x304_na_nocre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139" y="1579418"/>
            <a:ext cx="5169766" cy="516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56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293" y="238992"/>
            <a:ext cx="8534400" cy="17768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Открытие </a:t>
            </a:r>
            <a:r>
              <a:rPr lang="ru-RU" sz="2800" b="1" dirty="0">
                <a:solidFill>
                  <a:schemeClr val="tx1"/>
                </a:solidFill>
              </a:rPr>
              <a:t>озоновой дыры</a:t>
            </a:r>
            <a:r>
              <a:rPr lang="ru-RU" sz="2800" dirty="0">
                <a:solidFill>
                  <a:schemeClr val="tx1"/>
                </a:solidFill>
              </a:rPr>
              <a:t> породило множество дискуссий, но найти решение проблемы появления новых и разрастания старых озоновых дыр нам еще не удалось.</a:t>
            </a:r>
          </a:p>
        </p:txBody>
      </p:sp>
      <p:pic>
        <p:nvPicPr>
          <p:cNvPr id="7170" name="Picture 2" descr="http://interest-planet.ru/uploads/images/2/d/5/9/71/2916c3d1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946" y="2015836"/>
            <a:ext cx="8260822" cy="457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8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312" y="3855030"/>
            <a:ext cx="8534400" cy="2795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До сих пор неясно, что (или кто) является виновником появления озоновых дыр – парниковый эффект или полеты в космос… Ясно одно, озоновый слой над Землей истончается, а это уже глобальная проблема. </a:t>
            </a:r>
          </a:p>
        </p:txBody>
      </p:sp>
      <p:pic>
        <p:nvPicPr>
          <p:cNvPr id="8194" name="Picture 2" descr="http://interest-planet.ru/uploads/images/0/d/1/3/71/1e8119ac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9784" y="83128"/>
            <a:ext cx="57150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62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182</Words>
  <Application>Microsoft Office PowerPoint</Application>
  <PresentationFormat>Произвольный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Сектор</vt:lpstr>
      <vt:lpstr>Озоновые дыры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Озоновые дыры</dc:title>
  <dc:creator>Мама</dc:creator>
  <cp:lastModifiedBy>1</cp:lastModifiedBy>
  <cp:revision>5</cp:revision>
  <dcterms:created xsi:type="dcterms:W3CDTF">2015-02-19T10:34:09Z</dcterms:created>
  <dcterms:modified xsi:type="dcterms:W3CDTF">2015-03-23T04:03:31Z</dcterms:modified>
</cp:coreProperties>
</file>