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922114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Рыбоводство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4317826" cy="286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06566"/>
            <a:ext cx="3854549" cy="259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Рыбоводство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3429000"/>
            <a:ext cx="4900618" cy="2697163"/>
          </a:xfrm>
        </p:spPr>
        <p:txBody>
          <a:bodyPr/>
          <a:lstStyle/>
          <a:p>
            <a:r>
              <a:rPr lang="ru-RU" dirty="0" smtClean="0"/>
              <a:t>Учитель О. В. Михеева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94122"/>
          </a:xfr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Форелевое хозяйство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54556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0205" y="1772816"/>
            <a:ext cx="407676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581128"/>
            <a:ext cx="3456384" cy="178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Малька хариуса запустили в кузбасские реки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41044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Ферма по производству тайменя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3528392" cy="234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9202" y="1556792"/>
            <a:ext cx="36070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3402" y="4709218"/>
            <a:ext cx="4514822" cy="15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Пруды, где выращивают карпа и сома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700808"/>
            <a:ext cx="4320480" cy="267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3840" y="3861048"/>
            <a:ext cx="3665124" cy="253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Рыбоводство</vt:lpstr>
      <vt:lpstr>Рыбоводство</vt:lpstr>
      <vt:lpstr>Форелевое хозяйство</vt:lpstr>
      <vt:lpstr>Малька хариуса запустили в кузбасские реки</vt:lpstr>
      <vt:lpstr>Ферма по производству тайменя</vt:lpstr>
      <vt:lpstr>Пруды, где выращивают карпа и сома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Рыбоводство</dc:title>
  <cp:lastModifiedBy>1</cp:lastModifiedBy>
  <cp:revision>6</cp:revision>
  <dcterms:modified xsi:type="dcterms:W3CDTF">2015-03-23T04:25:54Z</dcterms:modified>
</cp:coreProperties>
</file>