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1800" y="2808071"/>
            <a:ext cx="5052662" cy="785135"/>
          </a:xfrm>
        </p:spPr>
        <p:txBody>
          <a:bodyPr/>
          <a:lstStyle/>
          <a:p>
            <a:r>
              <a:rPr lang="ru-RU" b="1" dirty="0" smtClean="0"/>
              <a:t>Пётр Первый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8079" y="4532682"/>
            <a:ext cx="3979058" cy="69614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Выполнила: ученица 3в класса</a:t>
            </a:r>
          </a:p>
          <a:p>
            <a:r>
              <a:rPr lang="ru-RU" b="1" dirty="0" smtClean="0"/>
              <a:t> Ткаченко </a:t>
            </a:r>
            <a:r>
              <a:rPr lang="ru-RU" b="1" dirty="0" err="1" smtClean="0"/>
              <a:t>настя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89045"/>
            <a:ext cx="3810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Правление царя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39" y="2734525"/>
            <a:ext cx="5078420" cy="3475328"/>
          </a:xfrm>
        </p:spPr>
        <p:txBody>
          <a:bodyPr>
            <a:normAutofit/>
          </a:bodyPr>
          <a:lstStyle/>
          <a:p>
            <a:r>
              <a:rPr lang="ru-RU" sz="2000" b="1" dirty="0"/>
              <a:t>В мае 1703 года было начато строительство Санкт-Петербурга. В следующем году – взяты Нарва, Дерпт. В июне 1709 года в Полтавской битве Швеция была разгромлена. Вскоре после смерти Карла XII был заключен мир между Россией и Швецией. К России присоединились новые земли, был получен выход в Балтийское море.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06" y="2640705"/>
            <a:ext cx="5750915" cy="33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2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Реформирование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39" y="2734524"/>
            <a:ext cx="6317048" cy="397536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/>
              <a:t>В октябре 1721 года в биографии Петра Великого был принят титул императора.</a:t>
            </a:r>
          </a:p>
          <a:p>
            <a:r>
              <a:rPr lang="ru-RU" sz="2000" b="1" dirty="0"/>
              <a:t>Также за время его правления была присоединена Камчатка, завоеван берег Каспийского моря.</a:t>
            </a:r>
          </a:p>
          <a:p>
            <a:r>
              <a:rPr lang="ru-RU" sz="2000" b="1" dirty="0"/>
              <a:t>Военную реформу Петр I проводил несколько раз. В основном она касалась сбора денег для содержания армии, флота. Проводилась она, кратко говоря, насильственно.</a:t>
            </a:r>
          </a:p>
          <a:p>
            <a:r>
              <a:rPr lang="ru-RU" sz="2000" b="1" dirty="0"/>
              <a:t>Дальнейшие же реформы Петра I ускорили технико-экономическое развитие России. Он провел церковную реформу, финансовую, преобразования в промышленности, культуре, торговле. В образовании также им были проведены ряд реформ, направленные на массовое просвещение: открыты множество школ для детей и первая в России гимназия(1705).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94" y="2277032"/>
            <a:ext cx="3463173" cy="44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Смерть и наследие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487" y="2820455"/>
            <a:ext cx="5750378" cy="4037545"/>
          </a:xfrm>
        </p:spPr>
        <p:txBody>
          <a:bodyPr>
            <a:normAutofit/>
          </a:bodyPr>
          <a:lstStyle/>
          <a:p>
            <a:r>
              <a:rPr lang="ru-RU" sz="2400" b="1" dirty="0"/>
              <a:t>Перед смертью Петр I сильно болел, но продолжал править государством. Умер Петр Великий 28 января (8 февраля) 1725 </a:t>
            </a:r>
            <a:r>
              <a:rPr lang="ru-RU" sz="2400" b="1" dirty="0" smtClean="0"/>
              <a:t>года. </a:t>
            </a:r>
            <a:r>
              <a:rPr lang="ru-RU" sz="2400" b="1" dirty="0"/>
              <a:t>Престол перешел к его жене — императрице Екатерине I.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05" y="2542460"/>
            <a:ext cx="3505201" cy="42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Смерть и наследие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638491"/>
            <a:ext cx="5750378" cy="403754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Сильная личность Петра I, который стремился изменить не только государство, но и людей, сыграла важнейшую роль в истории России.</a:t>
            </a:r>
          </a:p>
          <a:p>
            <a:r>
              <a:rPr lang="ru-RU" sz="2400" b="1" dirty="0"/>
              <a:t>Именем Великого императора после его смерти были названы города.</a:t>
            </a:r>
          </a:p>
          <a:p>
            <a:r>
              <a:rPr lang="ru-RU" sz="2400" b="1" dirty="0"/>
              <a:t>Памятники Петру I возведены не только в России, а также во многих европейских странах. Один из самых известных – Медный всадник в Санкт-Петербурге.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10" y="2041301"/>
            <a:ext cx="3476051" cy="46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Смерть и наследие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45" y="2277883"/>
            <a:ext cx="11487955" cy="1508505"/>
          </a:xfrm>
        </p:spPr>
        <p:txBody>
          <a:bodyPr>
            <a:normAutofit/>
          </a:bodyPr>
          <a:lstStyle/>
          <a:p>
            <a:r>
              <a:rPr lang="ru-RU" sz="2000" b="1" dirty="0"/>
              <a:t>Реформы Петра I коснулись всех сторон общественной и экономической жизни России. Россию стали уважать, с ней стали считаться, она получила выход (прорубила окно) в Европу. Россия стала великой державой.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045" y="3816968"/>
            <a:ext cx="3556000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48" y="3065701"/>
            <a:ext cx="2399949" cy="3605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88" y="3611979"/>
            <a:ext cx="3839317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Ранние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52" y="2811440"/>
            <a:ext cx="4261615" cy="3514949"/>
          </a:xfrm>
        </p:spPr>
        <p:txBody>
          <a:bodyPr>
            <a:noAutofit/>
          </a:bodyPr>
          <a:lstStyle/>
          <a:p>
            <a:r>
              <a:rPr lang="ru-RU" sz="2000" b="1" dirty="0"/>
              <a:t>Родился Петр Первый 30 мая (9 июня) 1672 года в Москве. В биографии Петра 1 важно отметить, что он был младшим сыном царя Алексея Михайловича от второго брака с царицей Натальей Кирилловной Нарышкиной.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82" y="2910626"/>
            <a:ext cx="3458688" cy="3000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3" y="2910626"/>
            <a:ext cx="3258355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Ранние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757" y="3081897"/>
            <a:ext cx="7124735" cy="3473450"/>
          </a:xfrm>
        </p:spPr>
        <p:txBody>
          <a:bodyPr/>
          <a:lstStyle/>
          <a:p>
            <a:r>
              <a:rPr lang="ru-RU" sz="2400" b="1" dirty="0" smtClean="0"/>
              <a:t>С </a:t>
            </a:r>
            <a:r>
              <a:rPr lang="ru-RU" sz="2400" b="1" dirty="0"/>
              <a:t>одного года воспитывался няньками. А после смерти отца, в возрасте четырех лет, опекуном Петра стал его сводный брат и новый царь Фёдор Алексеевич.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14" y="2798561"/>
            <a:ext cx="2824619" cy="38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Ранние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8929" y="3506900"/>
            <a:ext cx="6053071" cy="2842385"/>
          </a:xfrm>
        </p:spPr>
        <p:txBody>
          <a:bodyPr/>
          <a:lstStyle/>
          <a:p>
            <a:r>
              <a:rPr lang="ru-RU" sz="2400" b="1" dirty="0"/>
              <a:t>С возраста 5 лет маленького Петра начали обучать азбуке. Уроки ему давал дьяк Н. М. Зотов. Однако образование будущий царь получил слабое и не отличался грамотностью.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9" y="2524438"/>
            <a:ext cx="5715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2" y="883516"/>
            <a:ext cx="8761413" cy="706964"/>
          </a:xfrm>
        </p:spPr>
        <p:txBody>
          <a:bodyPr/>
          <a:lstStyle/>
          <a:p>
            <a:r>
              <a:rPr lang="ru-RU" b="1" dirty="0"/>
              <a:t>Приход к власти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1021" y="2857888"/>
            <a:ext cx="6495096" cy="3900331"/>
          </a:xfrm>
        </p:spPr>
        <p:txBody>
          <a:bodyPr/>
          <a:lstStyle/>
          <a:p>
            <a:r>
              <a:rPr lang="ru-RU" sz="2400" b="1" dirty="0"/>
              <a:t>В 1682 году, после смерти Фёдора Алексеевича, 10-летний Петр и его брат Иван были провозглашены царями. Но фактически управление взяла на себя их старшая сестра — царевна Софья Алексеевна.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91" y="2179719"/>
            <a:ext cx="3847479" cy="45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Приход к власти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5" y="2732291"/>
            <a:ext cx="4874175" cy="3655632"/>
          </a:xfrm>
        </p:spPr>
      </p:pic>
      <p:sp>
        <p:nvSpPr>
          <p:cNvPr id="3" name="Прямоугольник 2"/>
          <p:cNvSpPr/>
          <p:nvPr/>
        </p:nvSpPr>
        <p:spPr>
          <a:xfrm>
            <a:off x="5406870" y="2608632"/>
            <a:ext cx="6776544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 время Петр и его мать вынуждены были отдалиться от двора и переехать в село Преображенское. Здесь у Петра 1 возникает интерес к военной деятельности, он создает «потешные» полки, которые стали впоследствии основой русской армии. Увлекается огнестрельным делом, кораблестроением. Много времени проводит в Немецкой слободе, становится поклонником европейской жизни, заводит друзей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1689 году Софья была отстранена от престола, и власть перешла к Петру I, а управление страной доверено его матери и дяде Л. К. Нарышкину.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Правление царя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800" y="3028503"/>
            <a:ext cx="5078420" cy="3475328"/>
          </a:xfrm>
        </p:spPr>
        <p:txBody>
          <a:bodyPr>
            <a:normAutofit/>
          </a:bodyPr>
          <a:lstStyle/>
          <a:p>
            <a:r>
              <a:rPr lang="ru-RU" sz="2000" b="1" dirty="0"/>
              <a:t>Петр продолжил войну с Крымом, взял крепость Азова. Дальнейшие действия Петра I были направлены на создание мощного флота. </a:t>
            </a:r>
            <a:r>
              <a:rPr lang="ru-RU" sz="2000" b="1" dirty="0" smtClean="0"/>
              <a:t>Петр </a:t>
            </a:r>
            <a:r>
              <a:rPr lang="ru-RU" sz="2000" b="1" dirty="0"/>
              <a:t>I </a:t>
            </a:r>
            <a:r>
              <a:rPr lang="ru-RU" sz="2000" b="1" dirty="0" smtClean="0"/>
              <a:t>искал союзников </a:t>
            </a:r>
            <a:r>
              <a:rPr lang="ru-RU" sz="2000" b="1" dirty="0"/>
              <a:t>в войне с Османской империей. С такой целью Петр отправился в Европу.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290964"/>
            <a:ext cx="6096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Правление царя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39" y="2734525"/>
            <a:ext cx="5078420" cy="3475328"/>
          </a:xfrm>
        </p:spPr>
        <p:txBody>
          <a:bodyPr>
            <a:normAutofit/>
          </a:bodyPr>
          <a:lstStyle/>
          <a:p>
            <a:r>
              <a:rPr lang="ru-RU" sz="2000" b="1" dirty="0"/>
              <a:t>Он изучает кораблестроение, устройство, культуру других стран. Вернулся в Россию после известия о стрелецком мятеже. В результате путешествия захотел изменить Россию, для чего было сделано несколько нововведений. Например, введено летоисчисление по юлианскому календарю.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59" y="2734525"/>
            <a:ext cx="5239188" cy="3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Правление царя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39" y="2734525"/>
            <a:ext cx="5078420" cy="3475328"/>
          </a:xfrm>
        </p:spPr>
        <p:txBody>
          <a:bodyPr>
            <a:normAutofit/>
          </a:bodyPr>
          <a:lstStyle/>
          <a:p>
            <a:r>
              <a:rPr lang="ru-RU" sz="2000" b="1" dirty="0"/>
              <a:t>Для развития торговли требовался выход к Балтийскому морю. Так что следующим этапом правления Петра I стала война со Швецией. Заключив мир с Турцией, захватил крепость </a:t>
            </a:r>
            <a:r>
              <a:rPr lang="ru-RU" sz="2000" b="1" dirty="0" err="1"/>
              <a:t>Нотебург</a:t>
            </a:r>
            <a:r>
              <a:rPr lang="ru-RU" sz="2000" b="1" dirty="0"/>
              <a:t>, </a:t>
            </a:r>
            <a:r>
              <a:rPr lang="ru-RU" sz="2000" b="1" dirty="0" err="1"/>
              <a:t>Ниеншанц</a:t>
            </a:r>
            <a:r>
              <a:rPr lang="ru-RU" sz="2000" b="1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89" y="2488373"/>
            <a:ext cx="6380651" cy="40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665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Пётр Первый</vt:lpstr>
      <vt:lpstr>Ранние годы</vt:lpstr>
      <vt:lpstr>Ранние годы</vt:lpstr>
      <vt:lpstr>Ранние годы</vt:lpstr>
      <vt:lpstr>Приход к власти</vt:lpstr>
      <vt:lpstr>Приход к власти</vt:lpstr>
      <vt:lpstr>Правление царя</vt:lpstr>
      <vt:lpstr>Правление царя</vt:lpstr>
      <vt:lpstr>Правление царя</vt:lpstr>
      <vt:lpstr>Правление царя</vt:lpstr>
      <vt:lpstr>Реформирование России</vt:lpstr>
      <vt:lpstr>Смерть и наследие</vt:lpstr>
      <vt:lpstr>Смерть и наследие</vt:lpstr>
      <vt:lpstr>Смерть и наследие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Первый</dc:title>
  <dc:creator>Татьяна</dc:creator>
  <cp:lastModifiedBy>Татьяна</cp:lastModifiedBy>
  <cp:revision>7</cp:revision>
  <dcterms:created xsi:type="dcterms:W3CDTF">2015-04-19T14:55:22Z</dcterms:created>
  <dcterms:modified xsi:type="dcterms:W3CDTF">2015-04-19T15:56:09Z</dcterms:modified>
</cp:coreProperties>
</file>