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7" r:id="rId9"/>
    <p:sldId id="264" r:id="rId10"/>
    <p:sldId id="265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859A5-0565-4B0A-9080-97BA84430A3A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6FDF1-8621-4E7D-A0D9-9FDB6C5FE5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859A5-0565-4B0A-9080-97BA84430A3A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6FDF1-8621-4E7D-A0D9-9FDB6C5FE5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859A5-0565-4B0A-9080-97BA84430A3A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6FDF1-8621-4E7D-A0D9-9FDB6C5FE5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859A5-0565-4B0A-9080-97BA84430A3A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6FDF1-8621-4E7D-A0D9-9FDB6C5FE5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859A5-0565-4B0A-9080-97BA84430A3A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6FDF1-8621-4E7D-A0D9-9FDB6C5FE5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859A5-0565-4B0A-9080-97BA84430A3A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6FDF1-8621-4E7D-A0D9-9FDB6C5FE5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859A5-0565-4B0A-9080-97BA84430A3A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6FDF1-8621-4E7D-A0D9-9FDB6C5FE5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859A5-0565-4B0A-9080-97BA84430A3A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6FDF1-8621-4E7D-A0D9-9FDB6C5FE5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859A5-0565-4B0A-9080-97BA84430A3A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6FDF1-8621-4E7D-A0D9-9FDB6C5FE5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859A5-0565-4B0A-9080-97BA84430A3A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6FDF1-8621-4E7D-A0D9-9FDB6C5FE5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859A5-0565-4B0A-9080-97BA84430A3A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506FDF1-8621-4E7D-A0D9-9FDB6C5FE55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3859A5-0565-4B0A-9080-97BA84430A3A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06FDF1-8621-4E7D-A0D9-9FDB6C5FE55D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asterclassy.ru/kvillin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Изготовление </a:t>
            </a:r>
            <a:r>
              <a:rPr lang="ru-RU" dirty="0" err="1" smtClean="0"/>
              <a:t>открытки-валентинки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056" y="3886200"/>
            <a:ext cx="3384376" cy="2567136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Савинкова С.А.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Учитель начальных классов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МБОУ « СОШ № 92»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Кемерово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Открытка Сердце. Мастер класс с пошаговыми фото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88840"/>
            <a:ext cx="4680519" cy="4095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изготовления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Крутим следующие фигуры, с помощью которых декорируем правую сторону сердца.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4" name="Рисунок 3" descr="Открытка Сердце. Мастер класс с пошаговыми фото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2936"/>
            <a:ext cx="320384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Открытка Сердце. Мастер класс с пошаговыми фото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852936"/>
            <a:ext cx="5868144" cy="3851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изготовления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Далее с двух сторон полоски бумаги скручиваем роллы, а посередине делаем сгиб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4" name="Рисунок 3" descr="Открытка Сердце. Мастер класс с пошаговыми фото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780928"/>
            <a:ext cx="5231904" cy="3851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изготовления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Посередине две полоски нужно склеить, а более длинную часть выгнуть</a:t>
            </a:r>
          </a:p>
          <a:p>
            <a:pPr>
              <a:buNone/>
            </a:pPr>
            <a:r>
              <a:rPr lang="ru-RU" sz="2400" dirty="0"/>
              <a:t> </a:t>
            </a:r>
          </a:p>
          <a:p>
            <a:endParaRPr lang="ru-RU" dirty="0"/>
          </a:p>
        </p:txBody>
      </p:sp>
      <p:pic>
        <p:nvPicPr>
          <p:cNvPr id="4" name="Рисунок 3" descr="Открытка Сердце. Мастер класс с пошаговыми фото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780928"/>
            <a:ext cx="6096000" cy="3923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изготовления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Приклеиваем получившиеся фигуры на сердце</a:t>
            </a:r>
          </a:p>
          <a:p>
            <a:pPr>
              <a:buNone/>
            </a:pPr>
            <a:r>
              <a:rPr lang="ru-RU" sz="2400" dirty="0"/>
              <a:t> </a:t>
            </a:r>
          </a:p>
          <a:p>
            <a:endParaRPr lang="ru-RU" dirty="0"/>
          </a:p>
        </p:txBody>
      </p:sp>
      <p:pic>
        <p:nvPicPr>
          <p:cNvPr id="4" name="Рисунок 3" descr="Открытка Сердце. Мастер класс с пошаговыми фото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636912"/>
            <a:ext cx="6096000" cy="4067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изготовления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Далее крутим тугие роллы желтого цвета и делаем крохотные фигуры красного цвета, и приклеиваем все это на открытку:</a:t>
            </a:r>
          </a:p>
          <a:p>
            <a:pPr>
              <a:buNone/>
            </a:pPr>
            <a:r>
              <a:rPr lang="ru-RU" sz="2400" dirty="0"/>
              <a:t> </a:t>
            </a:r>
          </a:p>
          <a:p>
            <a:endParaRPr lang="ru-RU" dirty="0"/>
          </a:p>
        </p:txBody>
      </p:sp>
      <p:pic>
        <p:nvPicPr>
          <p:cNvPr id="4" name="Рисунок 3" descr="Открытка Сердце. Мастер класс с пошаговыми фото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429000"/>
            <a:ext cx="252028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Открытка Сердце. Мастер класс с пошаговыми фото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2924944"/>
            <a:ext cx="4932040" cy="3707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изготовления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На пустующее место на сердце приклеиваем большой цветок, лепестки которого также необходимо подкрутить с помощью ножниц. Не забываем сделать желтую серединку.</a:t>
            </a:r>
            <a:br>
              <a:rPr lang="ru-RU" sz="2400" dirty="0"/>
            </a:br>
            <a:r>
              <a:rPr lang="ru-RU" sz="2400" dirty="0"/>
              <a:t>Открытка готова и ждет доставки к адресату.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4" name="Рисунок 3" descr="Открытка Сердце. Мастер класс с пошаговыми фото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861048"/>
            <a:ext cx="4583832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ткрытка Сердце. Мастер класс с пошаговыми фото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7776864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Для </a:t>
            </a:r>
            <a:r>
              <a:rPr lang="ru-RU" dirty="0"/>
              <a:t>работы понадобится: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1. Лист желтого картона формата А4.</a:t>
            </a:r>
            <a:br>
              <a:rPr lang="ru-RU" dirty="0"/>
            </a:br>
            <a:r>
              <a:rPr lang="ru-RU" dirty="0"/>
              <a:t>2. Бумага для </a:t>
            </a:r>
            <a:r>
              <a:rPr lang="ru-RU" dirty="0" err="1">
                <a:solidFill>
                  <a:srgbClr val="00B050"/>
                </a:solidFill>
                <a:hlinkClick r:id="rId2"/>
              </a:rPr>
              <a:t>квиллинга</a:t>
            </a:r>
            <a:r>
              <a:rPr lang="ru-RU" dirty="0"/>
              <a:t> (желтого, красного, синего цветов).</a:t>
            </a:r>
            <a:br>
              <a:rPr lang="ru-RU" dirty="0"/>
            </a:br>
            <a:r>
              <a:rPr lang="ru-RU" dirty="0"/>
              <a:t>3. Цветная листовая бумага красного, белого, синего цветов.</a:t>
            </a:r>
            <a:br>
              <a:rPr lang="ru-RU" dirty="0"/>
            </a:br>
            <a:r>
              <a:rPr lang="ru-RU" dirty="0"/>
              <a:t>4. Ножницы.</a:t>
            </a:r>
            <a:br>
              <a:rPr lang="ru-RU" dirty="0"/>
            </a:br>
            <a:r>
              <a:rPr lang="ru-RU" dirty="0"/>
              <a:t>5. Клей ПВА.</a:t>
            </a:r>
            <a:br>
              <a:rPr lang="ru-RU" dirty="0"/>
            </a:br>
            <a:r>
              <a:rPr lang="ru-RU" dirty="0"/>
              <a:t>6. Пинцет (для приклеивания мелких деталей на открытку).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изготовления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Прежде всего, возьмите лист картона А4 и согните его пополам.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4" name="Рисунок 3" descr="Открытка Сердце. Мастер класс с пошаговыми фото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348880"/>
            <a:ext cx="3203848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изготовления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Поделите получившийся лист пополам с помощью простого карандаша и линейки и опустите пунктирную линию вниз. Нарисуйте сердце. (Пунктирная линия опускалась для того, чтобы сердце получилось ровным).</a:t>
            </a:r>
          </a:p>
          <a:p>
            <a:pPr>
              <a:buNone/>
            </a:pPr>
            <a:r>
              <a:rPr lang="ru-RU" sz="2000" dirty="0"/>
              <a:t> </a:t>
            </a:r>
          </a:p>
          <a:p>
            <a:endParaRPr lang="ru-RU" dirty="0"/>
          </a:p>
        </p:txBody>
      </p:sp>
      <p:pic>
        <p:nvPicPr>
          <p:cNvPr id="4" name="Рисунок 3" descr="Открытка Сердце. Мастер класс с пошаговыми фото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862064"/>
            <a:ext cx="4284984" cy="3807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Открытка Сердце. Мастер класс с пошаговыми фото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852936"/>
            <a:ext cx="3960440" cy="378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изготовления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Теперь необходимо вырезать сердце. Но вверху с двух сторон на месте сгибов вырезать не надо. Таким образом в развороте вы должны получить следующее:</a:t>
            </a:r>
          </a:p>
          <a:p>
            <a:r>
              <a:rPr lang="ru-RU" sz="2400" dirty="0"/>
              <a:t> </a:t>
            </a:r>
          </a:p>
          <a:p>
            <a:endParaRPr lang="ru-RU" dirty="0"/>
          </a:p>
        </p:txBody>
      </p:sp>
      <p:pic>
        <p:nvPicPr>
          <p:cNvPr id="4" name="Рисунок 3" descr="Открытка Сердце. Мастер класс с пошаговыми фото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212976"/>
            <a:ext cx="4295800" cy="33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Открытка Сердце. Мастер класс с пошаговыми фото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212976"/>
            <a:ext cx="3744416" cy="33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изготовления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Когда форма открытки готова, начинаем ее декорировать. Вырезаем маленькие цветочки в количестве 10-11 штук, с помощью ножниц подкручиваем лепестки и делаем белые серединки.</a:t>
            </a:r>
          </a:p>
          <a:p>
            <a:r>
              <a:rPr lang="ru-RU" sz="2400" dirty="0"/>
              <a:t> </a:t>
            </a:r>
          </a:p>
          <a:p>
            <a:endParaRPr lang="ru-RU" dirty="0"/>
          </a:p>
        </p:txBody>
      </p:sp>
      <p:pic>
        <p:nvPicPr>
          <p:cNvPr id="4" name="Рисунок 3" descr="Открытка Сердце. Мастер класс с пошаговыми фото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068960"/>
            <a:ext cx="2423592" cy="26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Открытка Сердце. Мастер класс с пошаговыми фото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573016"/>
            <a:ext cx="2520280" cy="255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Открытка Сердце. Мастер класс с пошаговыми фото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4077072"/>
            <a:ext cx="273630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изготовления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Приклеиваем получившиеся цветочки по левому краю сердца.</a:t>
            </a:r>
          </a:p>
          <a:p>
            <a:endParaRPr lang="ru-RU" dirty="0"/>
          </a:p>
        </p:txBody>
      </p:sp>
      <p:pic>
        <p:nvPicPr>
          <p:cNvPr id="4" name="Рисунок 3" descr="Открытка Сердце. Мастер класс с пошаговыми фото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348880"/>
            <a:ext cx="6456040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изготовления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Теперь вырезаем еще 7 таких цветочков, но серединки делаем в виде бахромы и лепесточки закручиваем во внутрь. Приклеиваем цветы посередине сердца</a:t>
            </a:r>
          </a:p>
          <a:p>
            <a:pPr>
              <a:buNone/>
            </a:pPr>
            <a:r>
              <a:rPr lang="ru-RU" sz="2400" dirty="0"/>
              <a:t> </a:t>
            </a:r>
          </a:p>
          <a:p>
            <a:endParaRPr lang="ru-RU" dirty="0"/>
          </a:p>
        </p:txBody>
      </p:sp>
      <p:pic>
        <p:nvPicPr>
          <p:cNvPr id="4" name="Рисунок 3" descr="Открытка Сердце. Мастер класс с пошаговыми фото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212976"/>
            <a:ext cx="4151784" cy="3419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изготовления</a:t>
            </a:r>
            <a:endParaRPr lang="ru-RU" dirty="0"/>
          </a:p>
        </p:txBody>
      </p:sp>
      <p:pic>
        <p:nvPicPr>
          <p:cNvPr id="4" name="Содержимое 3" descr="Открытка Сердце. Мастер класс с пошаговыми фото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132856"/>
            <a:ext cx="7272807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</TotalTime>
  <Words>253</Words>
  <Application>Microsoft Office PowerPoint</Application>
  <PresentationFormat>Экран (4:3)</PresentationFormat>
  <Paragraphs>42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Изготовление открытки-валентинки</vt:lpstr>
      <vt:lpstr>Слайд 2</vt:lpstr>
      <vt:lpstr>Этапы изготовления</vt:lpstr>
      <vt:lpstr>Этапы изготовления</vt:lpstr>
      <vt:lpstr>Этапы изготовления</vt:lpstr>
      <vt:lpstr>Этапы изготовления</vt:lpstr>
      <vt:lpstr>Этапы изготовления</vt:lpstr>
      <vt:lpstr>Этапы изготовления</vt:lpstr>
      <vt:lpstr>Этапы изготовления</vt:lpstr>
      <vt:lpstr>Этапы изготовления</vt:lpstr>
      <vt:lpstr>Этапы изготовления</vt:lpstr>
      <vt:lpstr>Этапы изготовления</vt:lpstr>
      <vt:lpstr>Этапы изготовления</vt:lpstr>
      <vt:lpstr>Этапы изготовления</vt:lpstr>
      <vt:lpstr>Этапы изготовления</vt:lpstr>
      <vt:lpstr>Слайд 16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Изготовление валентинки</dc:title>
  <dc:creator>XXXXZ</dc:creator>
  <cp:lastModifiedBy>XXXXZ</cp:lastModifiedBy>
  <cp:revision>3</cp:revision>
  <dcterms:created xsi:type="dcterms:W3CDTF">2015-02-08T13:04:12Z</dcterms:created>
  <dcterms:modified xsi:type="dcterms:W3CDTF">2015-02-08T13:33:15Z</dcterms:modified>
</cp:coreProperties>
</file>