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279DC1-7593-420F-A832-B28A5F9621E6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7329F7-549F-4217-915B-BEC5F70189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0"/>
            <a:ext cx="5828184" cy="305177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Цыплята своими руками. Пошаговая инструкция с фото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886200"/>
            <a:ext cx="2736304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Савинкова С.А.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 92»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Кемерово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ed-kopilka.ru/upload/blogs/24481_3974067f8041b05d14128dbb04ab1bad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540060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Тело цыпленка готово. Оформим его.</a:t>
            </a:r>
            <a:br>
              <a:rPr lang="ru-RU" dirty="0"/>
            </a:br>
            <a:r>
              <a:rPr lang="ru-RU" dirty="0"/>
              <a:t>По шаблону вырежем лапки, клювик, глазки, гребешок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831d57280434471e3b7fc8d8d31ae415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3789040"/>
            <a:ext cx="3600400" cy="29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http://ped-kopilka.ru/upload/blogs/24481_246eddffe8b3fa2aefee84a354ac185e.jpg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9358" y="1600200"/>
            <a:ext cx="33962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Цыплёнку-девочке приклеим бантик, </a:t>
            </a:r>
            <a:r>
              <a:rPr lang="ru-RU" dirty="0" err="1"/>
              <a:t>мальчику-гребешок</a:t>
            </a:r>
            <a:r>
              <a:rPr lang="ru-RU" dirty="0"/>
              <a:t> и галстук.</a:t>
            </a:r>
          </a:p>
        </p:txBody>
      </p:sp>
      <p:pic>
        <p:nvPicPr>
          <p:cNvPr id="13" name="Содержимое 12" descr="http://ped-kopilka.ru/upload/blogs/24481_4b96b04d09b6de6ba20576b12202acd3.jpg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332756"/>
            <a:ext cx="4343400" cy="32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Выполним композицию - наши цыплята на лугу.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2e840b8f79450a99451c59b9d290e81d.jpg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332756"/>
            <a:ext cx="4343400" cy="32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Материалы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нитки шерстяные желтого цвета, цветной картон, ножницы, клей ПВА, простой карандаш</a:t>
            </a:r>
            <a:r>
              <a:rPr lang="ru-RU" dirty="0" smtClean="0"/>
              <a:t>, циркуль</a:t>
            </a:r>
            <a:r>
              <a:rPr lang="ru-RU" dirty="0"/>
              <a:t>, атласные ленты, шаблоны.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43f044b7994fff8f596e97e3b595d7f9.jpg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332756"/>
            <a:ext cx="4343400" cy="32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Шаблоны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4" descr="http://ped-kopilka.ru/upload/blogs/24481_76f7887c2efd016f9fbc426e9dcfa490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5400600" cy="495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+mj-lt"/>
                <a:cs typeface="Times New Roman" pitchFamily="18" charset="0"/>
              </a:rPr>
              <a:t>Вырежем из картона по шаблону круги для изготовления туловища и головы.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7b5534e1d526b382419b90f6e32721ba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600200"/>
            <a:ext cx="3960440" cy="47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Выполним помпон для туловища. Сложим большие круги(основы) для помпона вместе и обмотаем ниткой, равномерно накручивая нить по всему диаметру в несколько слоев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a17bcdbe11ff972dd248ffe2fa80725f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96752"/>
            <a:ext cx="33185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ed-kopilka.ru/upload/blogs/24481_c449ccf699f887b1ff68697f87fc3bdb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933056"/>
            <a:ext cx="3240360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Ножницами разрезаем нитки между кольцами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перевязываем середину помпона между основами</a:t>
            </a:r>
          </a:p>
          <a:p>
            <a:endParaRPr lang="ru-RU" dirty="0"/>
          </a:p>
        </p:txBody>
      </p:sp>
      <p:pic>
        <p:nvPicPr>
          <p:cNvPr id="5" name="Рисунок 4" descr="http://ped-kopilka.ru/upload/blogs/24481_179106e238f520e420bac170ea45474d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068960"/>
            <a:ext cx="3960439" cy="360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ed-kopilka.ru/upload/blogs/24481_c6e070228f247a21576c5197341be3ae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4104456" cy="360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снимаем кольца, помпон расправляем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a3804409ac4687ab865092227d84964b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347899"/>
            <a:ext cx="4186808" cy="374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Выполняем также помпон для головы из меньших кругов (основ).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1417fc63eabc1fe6d57d9dc4a2a7533e.jpg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332756"/>
            <a:ext cx="4343400" cy="32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Соединяем помпоны между собой при помощи ниток, которые остались после стягивания основ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4481_30cc66c10e655a990ca578118930ddfe.jpg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47305" y="1600200"/>
            <a:ext cx="354519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160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Цыплята своими руками. Пошаговая инструкция с фото </vt:lpstr>
      <vt:lpstr>Материалы </vt:lpstr>
      <vt:lpstr>Шаблоны </vt:lpstr>
      <vt:lpstr>Ход работы </vt:lpstr>
      <vt:lpstr>Ход работы </vt:lpstr>
      <vt:lpstr>Ход работы </vt:lpstr>
      <vt:lpstr>Ход работы </vt:lpstr>
      <vt:lpstr>Ход работы </vt:lpstr>
      <vt:lpstr>Ход работы </vt:lpstr>
      <vt:lpstr>Ход работы </vt:lpstr>
      <vt:lpstr>Ход работы </vt:lpstr>
      <vt:lpstr>Ход работы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Цыплята своими руками. Пошаговая инструкция с фото</dc:title>
  <dc:creator>XXXXZ</dc:creator>
  <cp:lastModifiedBy>XXXXZ</cp:lastModifiedBy>
  <cp:revision>2</cp:revision>
  <dcterms:created xsi:type="dcterms:W3CDTF">2015-04-03T16:05:39Z</dcterms:created>
  <dcterms:modified xsi:type="dcterms:W3CDTF">2015-04-03T16:24:23Z</dcterms:modified>
</cp:coreProperties>
</file>