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80" r:id="rId5"/>
    <p:sldId id="281" r:id="rId6"/>
    <p:sldId id="261" r:id="rId7"/>
    <p:sldId id="289" r:id="rId8"/>
    <p:sldId id="263" r:id="rId9"/>
    <p:sldId id="264" r:id="rId10"/>
    <p:sldId id="265" r:id="rId11"/>
    <p:sldId id="266" r:id="rId12"/>
    <p:sldId id="290" r:id="rId13"/>
    <p:sldId id="277" r:id="rId14"/>
    <p:sldId id="278" r:id="rId15"/>
    <p:sldId id="282" r:id="rId16"/>
    <p:sldId id="283" r:id="rId17"/>
    <p:sldId id="286" r:id="rId18"/>
    <p:sldId id="274" r:id="rId19"/>
    <p:sldId id="275" r:id="rId20"/>
    <p:sldId id="279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9B6147-4F42-414D-B523-31AE443A6C45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ACAAE8-2372-45BB-8F19-B7F7208D0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XXXXZ\Desktop\&#1096;&#1072;&#1093;&#1090;&#1077;&#1088;&#1089;&#1082;&#1080;&#1081;%20&#1086;&#1075;&#1086;&#1085;&#1077;&#1082;\&#1064;&#1072;&#1093;&#1090;&#1077;&#1088;&#1089;&#1082;&#1080;&#1081;%20&#1086;&#1075;&#1086;&#1085;&#1077;&#1082;1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ocalhost/dk-sh/index.php?option=com_content&amp;view=article&amp;id=6&amp;Itemid=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XXXXZ\Videos\&#1064;&#1072;&#1093;&#1090;&#1077;&#1088;&#1089;&#1082;&#1080;&#1081;%20&#1086;&#1075;&#1086;&#1085;&#1077;&#1082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города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Таланты Кузбасса</a:t>
            </a:r>
          </a:p>
          <a:p>
            <a:pPr algn="l"/>
            <a:r>
              <a:rPr lang="ru-RU" dirty="0" smtClean="0"/>
              <a:t>Савинкова С.А.</a:t>
            </a:r>
          </a:p>
          <a:p>
            <a:pPr algn="l"/>
            <a:r>
              <a:rPr lang="ru-RU" dirty="0" smtClean="0"/>
              <a:t>МБОУ «СОШ №92» Кемерово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gtbs1d.xn--p1ai/images/stories/igallery/_________1/large/b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Победа ансамбля народного танца "Шахтерский огонек".Руководитель Рожков Петр Александрович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http://xn----gtbs1d.xn--p1ai/images/stories/igallery/_________1/large/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067944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xn----gtbs1d.xn--p1ai/images/stories/igallery/_________1/large/6__1_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Шахтерский огонек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352928" cy="62646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Музей ансамбля народного танца "Шахтерский огонек"</a:t>
            </a:r>
            <a:endParaRPr lang="ru-RU" dirty="0"/>
          </a:p>
        </p:txBody>
      </p:sp>
      <p:pic>
        <p:nvPicPr>
          <p:cNvPr id="5" name="Содержимое 4" descr="http://xn----gtbs1d.xn--p1ai/images/stories/muzey_1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71601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 smtClean="0"/>
              <a:t>В октябре 2004 году по распоряжению главы города Кемерово Владимира Васильевича Михайлова был создан музей ансамбля народного танца "Шахтерский огонек".</a:t>
            </a:r>
          </a:p>
          <a:p>
            <a:r>
              <a:rPr lang="ru-RU" sz="3300" dirty="0" smtClean="0"/>
              <a:t>Музей ансамбля народного танца "Шахтерский огонек" сохраняет, изучает, представляет (демонстрирует) и популяризует историю и традиции ансамбля народного танца "Шахтерский огонек", его культурные ценности.</a:t>
            </a:r>
          </a:p>
          <a:p>
            <a:r>
              <a:rPr lang="ru-RU" sz="3300" b="1" dirty="0" smtClean="0"/>
              <a:t>Миссия музея</a:t>
            </a:r>
            <a:r>
              <a:rPr lang="ru-RU" sz="3300" dirty="0" smtClean="0"/>
              <a:t> - сохранение и популяризация исторического наследия ансамбля "Шахтерский огонек", накопленного с момента его основания в 1963г. по настоящее время.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Наиболее ценные коллекции в музее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xn----gtbs1d.xn--p1ai/images/stories/muzey_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572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3400" dirty="0" smtClean="0"/>
              <a:t>Коллекция русских народных костюмов;</a:t>
            </a:r>
          </a:p>
          <a:p>
            <a:pPr lvl="0"/>
            <a:r>
              <a:rPr lang="ru-RU" sz="3400" dirty="0" smtClean="0"/>
              <a:t>Коллекция наград;</a:t>
            </a:r>
          </a:p>
          <a:p>
            <a:pPr lvl="0"/>
            <a:r>
              <a:rPr lang="ru-RU" sz="3400" dirty="0" smtClean="0"/>
              <a:t>Экспонаты: народные инструменты, украшения, фотографии.</a:t>
            </a:r>
          </a:p>
          <a:p>
            <a:r>
              <a:rPr lang="ru-RU" sz="3400" dirty="0" smtClean="0"/>
              <a:t>Сотрудники музея: директор музея - Рожков Петр Александрович;</a:t>
            </a:r>
          </a:p>
          <a:p>
            <a:r>
              <a:rPr lang="ru-RU" sz="3400" dirty="0" smtClean="0"/>
              <a:t>                                экскурсовод музея - Терентьева Евгения Валентиновна.</a:t>
            </a:r>
          </a:p>
          <a:p>
            <a:r>
              <a:rPr lang="ru-RU" sz="3400" dirty="0" smtClean="0"/>
              <a:t>Дни посещения музея: понедельник, среда, пятница - с 14.00 по 16.00 часов.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Экспозиция музея</a:t>
            </a:r>
            <a:endParaRPr lang="ru-RU" dirty="0"/>
          </a:p>
        </p:txBody>
      </p:sp>
      <p:pic>
        <p:nvPicPr>
          <p:cNvPr id="5" name="Содержимое 4" descr="http://xn----gtbs1d.xn--p1ai/images/stories/muzey_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038600" cy="526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xn----gtbs1d.xn--p1ai/images/stories/muzey_4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268760"/>
            <a:ext cx="434340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Экспозиция музея</a:t>
            </a:r>
            <a:endParaRPr lang="ru-RU" dirty="0"/>
          </a:p>
        </p:txBody>
      </p:sp>
      <p:pic>
        <p:nvPicPr>
          <p:cNvPr id="5" name="Содержимое 4" descr="http://xn----gtbs1d.xn--p1ai/images/stories/muzey_3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124744"/>
            <a:ext cx="4191000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xn----gtbs1d.xn--p1ai/images/stories/muzey_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1340768"/>
            <a:ext cx="4343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Экспозиция музея</a:t>
            </a:r>
            <a:endParaRPr lang="ru-RU" dirty="0"/>
          </a:p>
        </p:txBody>
      </p:sp>
      <p:pic>
        <p:nvPicPr>
          <p:cNvPr id="5" name="Содержимое 4" descr="http://xn----gtbs1d.xn--p1ai/images/stories/muzey_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995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xn----gtbs1d.xn--p1ai/images/stories/muzey_9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484784"/>
            <a:ext cx="434340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Экспозиция музея</a:t>
            </a:r>
            <a:endParaRPr lang="ru-RU" dirty="0"/>
          </a:p>
        </p:txBody>
      </p:sp>
      <p:pic>
        <p:nvPicPr>
          <p:cNvPr id="5" name="Содержимое 4" descr="http://xn----gtbs1d.xn--p1ai/images/stories/muzey_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386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xn----gtbs1d.xn--p1ai/images/stories/muzey_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0386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Экспозиция музея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xn----gtbs1d.xn--p1ai/images/stories/muzey_1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401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xn----gtbs1d.xn--p1ai/images/stories/muzey_12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332656"/>
            <a:ext cx="42894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Танцевальный коллектив «Шахтерский огонек»</a:t>
            </a:r>
            <a:endParaRPr lang="ru-RU" dirty="0"/>
          </a:p>
        </p:txBody>
      </p:sp>
      <p:pic>
        <p:nvPicPr>
          <p:cNvPr id="4" name="Содержимое 3" descr="http://xn----gtbs1d.xn--p1ai/images/stories/1811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5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Экспозиция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В</a:t>
            </a:r>
            <a:r>
              <a:rPr lang="ru-RU" dirty="0"/>
              <a:t> настоящее время  фонд музея </a:t>
            </a:r>
            <a:r>
              <a:rPr lang="ru-RU" dirty="0" smtClean="0"/>
              <a:t>насчитывает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около</a:t>
            </a:r>
            <a:r>
              <a:rPr lang="ru-RU" dirty="0"/>
              <a:t> 500 единиц хранения.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В экспозиции</a:t>
            </a:r>
            <a:r>
              <a:rPr lang="ru-RU" dirty="0"/>
              <a:t> </a:t>
            </a:r>
            <a:r>
              <a:rPr lang="ru-RU" dirty="0" smtClean="0"/>
              <a:t>размещены</a:t>
            </a:r>
            <a:r>
              <a:rPr lang="ru-RU" dirty="0"/>
              <a:t> наиболее ценные </a:t>
            </a:r>
            <a:r>
              <a:rPr lang="ru-RU" dirty="0" smtClean="0"/>
              <a:t>из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 них. Это народные костюмы</a:t>
            </a:r>
            <a:r>
              <a:rPr lang="ru-RU" dirty="0" smtClean="0"/>
              <a:t>,     фотографии</a:t>
            </a:r>
            <a:r>
              <a:rPr lang="ru-RU" dirty="0"/>
              <a:t>, награды, экспонаты, стенды.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Экспозиция</a:t>
            </a:r>
            <a:r>
              <a:rPr lang="ru-RU" dirty="0"/>
              <a:t> Музея "Шахтерский огонек" рассказывает об истории и </a:t>
            </a:r>
            <a:r>
              <a:rPr lang="ru-RU" dirty="0" smtClean="0"/>
              <a:t>деятельности    </a:t>
            </a:r>
            <a:r>
              <a:rPr lang="ru-RU" dirty="0"/>
              <a:t> ансамбля "Шахтерский огонек".  Экспозиция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музея</a:t>
            </a:r>
            <a:r>
              <a:rPr lang="ru-RU" dirty="0"/>
              <a:t> подробно рассказывает о истории</a:t>
            </a:r>
            <a:r>
              <a:rPr lang="ru-RU"/>
              <a:t>, </a:t>
            </a:r>
            <a:r>
              <a:rPr lang="ru-RU" smtClean="0"/>
              <a:t> а</a:t>
            </a:r>
            <a:r>
              <a:rPr lang="ru-RU" dirty="0"/>
              <a:t> также о  творческой деятельности ансамбля.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gtbs1d.xn--p1ai/images/stories/igallery/__________/large/getImage__1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hlinkClick r:id="rId2"/>
              </a:rPr>
              <a:t>История ансамбля народного танца "Шахтерский огонек"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xn----gtbs1d.xn--p1ai/images/stories/113267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980728"/>
            <a:ext cx="74168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создания</a:t>
            </a:r>
            <a:endParaRPr lang="ru-RU" dirty="0"/>
          </a:p>
        </p:txBody>
      </p:sp>
      <p:pic>
        <p:nvPicPr>
          <p:cNvPr id="5" name="Содержимое 4" descr="МАУ &quot;Дворец культуры шахтеров&quot; г. Кемерово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7160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Самобытный ансамбль народного танца Шахтерский огонек создан на базе Дворца Культуры Шахтеров г.Кемерово в 1963 году.</a:t>
            </a:r>
            <a:endParaRPr lang="ru-RU" dirty="0" smtClean="0"/>
          </a:p>
          <a:p>
            <a:r>
              <a:rPr lang="ru-RU" dirty="0" smtClean="0"/>
              <a:t>В </a:t>
            </a:r>
            <a:r>
              <a:rPr lang="ru-RU" b="1" dirty="0" smtClean="0"/>
              <a:t>1962</a:t>
            </a:r>
            <a:r>
              <a:rPr lang="ru-RU" dirty="0" smtClean="0"/>
              <a:t> году на должность нового директора Дворца культуры шахтеров пришла </a:t>
            </a:r>
            <a:r>
              <a:rPr lang="ru-RU" dirty="0" err="1" smtClean="0"/>
              <a:t>Тихенко</a:t>
            </a:r>
            <a:r>
              <a:rPr lang="ru-RU" dirty="0" smtClean="0"/>
              <a:t> Риммы Дмитриевны. Во дворец пришел человек не равнодушный, глубоко и преданно любящий хореографию и, в частности, народный танец.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создания</a:t>
            </a:r>
            <a:endParaRPr lang="ru-RU" dirty="0"/>
          </a:p>
        </p:txBody>
      </p:sp>
      <p:pic>
        <p:nvPicPr>
          <p:cNvPr id="5" name="Содержимое 4" descr="Как молдавские пенсионеры проводят время с пользой PUBLIKA .…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340768"/>
            <a:ext cx="4191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первых репетициях – пять пар девочек и мальчиков у станка, на ногах кеды или валенки. «Гвоздем» программы этой немногочисленной группы был… «Танец с саблями», весьма неумело исполняемый танцорами. </a:t>
            </a:r>
          </a:p>
          <a:p>
            <a:r>
              <a:rPr lang="ru-RU" dirty="0" smtClean="0"/>
              <a:t>Ансамбль уникален и по атмосфере, царящей в коллективе и по количеству гастрольных поездок. Ансамбль выезжал за рубеж много раз. Сегодня уже девятое поколение «</a:t>
            </a:r>
            <a:r>
              <a:rPr lang="ru-RU" dirty="0" err="1" smtClean="0"/>
              <a:t>огоньковцев</a:t>
            </a:r>
            <a:r>
              <a:rPr lang="ru-RU" dirty="0" smtClean="0"/>
              <a:t>» радует зрителей своим искусством.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Руководители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разные годы с коллективом работали многие выдающиеся балетмейстеры </a:t>
            </a:r>
            <a:r>
              <a:rPr lang="ru-RU" dirty="0" err="1"/>
              <a:t>Ю.В.Вепринцев</a:t>
            </a:r>
            <a:r>
              <a:rPr lang="ru-RU" dirty="0"/>
              <a:t>, </a:t>
            </a:r>
            <a:r>
              <a:rPr lang="ru-RU" dirty="0" err="1"/>
              <a:t>Ф.Зайдулин</a:t>
            </a:r>
            <a:r>
              <a:rPr lang="ru-RU" dirty="0"/>
              <a:t>, Г.Полевой, В.В.Авдеенко, </a:t>
            </a:r>
            <a:r>
              <a:rPr lang="ru-RU" dirty="0" err="1"/>
              <a:t>В.И.Щанкин</a:t>
            </a:r>
            <a:r>
              <a:rPr lang="ru-RU" dirty="0"/>
              <a:t>, П.П.Авдеев, </a:t>
            </a:r>
            <a:r>
              <a:rPr lang="ru-RU" dirty="0" err="1"/>
              <a:t>Ю.Ф.Малюшенко</a:t>
            </a:r>
            <a:r>
              <a:rPr lang="ru-RU" dirty="0"/>
              <a:t>, В.Ю. </a:t>
            </a:r>
            <a:r>
              <a:rPr lang="ru-RU" dirty="0" err="1"/>
              <a:t>Милованов</a:t>
            </a:r>
            <a:r>
              <a:rPr lang="ru-RU" dirty="0"/>
              <a:t>, Н.А.Тузиков, </a:t>
            </a:r>
            <a:r>
              <a:rPr lang="ru-RU" dirty="0" err="1"/>
              <a:t>Е.А.Крупянко</a:t>
            </a:r>
            <a:r>
              <a:rPr lang="ru-RU" dirty="0"/>
              <a:t>, </a:t>
            </a:r>
            <a:r>
              <a:rPr lang="ru-RU" dirty="0" err="1"/>
              <a:t>К.Ю.Ляпин</a:t>
            </a:r>
            <a:r>
              <a:rPr lang="ru-RU" dirty="0"/>
              <a:t>.</a:t>
            </a:r>
          </a:p>
          <a:p>
            <a:r>
              <a:rPr lang="ru-RU" dirty="0"/>
              <a:t>Народный коллектив ансамбль народного танца «Шахтерский огонек» уникален своими традициями и тем, что на протяжении долгих лет своего творчества не растерял удивительной атмосферы дружбы, единения, особенного «</a:t>
            </a:r>
            <a:r>
              <a:rPr lang="ru-RU" dirty="0" err="1"/>
              <a:t>огоньковского</a:t>
            </a:r>
            <a:r>
              <a:rPr lang="ru-RU" dirty="0"/>
              <a:t>» братства.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Шахтерский огоне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8568952" cy="61926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Награды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По итогам Международного фестиваля молодежного творчества «Обзор - Вселенной талантов» (10.07.11г) в Болгарии были вручены: </a:t>
            </a:r>
            <a:endParaRPr lang="ru-RU" dirty="0" smtClean="0"/>
          </a:p>
          <a:p>
            <a:pPr lvl="0"/>
            <a:r>
              <a:rPr lang="ru-RU" b="1" dirty="0" smtClean="0"/>
              <a:t>Диплом Лауреата 1 степени </a:t>
            </a:r>
            <a:r>
              <a:rPr lang="ru-RU" dirty="0" smtClean="0"/>
              <a:t>Муниципальному автономному учреждению «Дворцу культуры шахтеров», «Народному коллективу» ансамблю народного танца «Шахтерский огонек» им.Р.Д. </a:t>
            </a:r>
            <a:r>
              <a:rPr lang="ru-RU" dirty="0" err="1" smtClean="0"/>
              <a:t>Тихенко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По итогам Международного фестиваля-конкурса «Морская симфония» (16.07.2011г) были вручены: </a:t>
            </a:r>
            <a:endParaRPr lang="ru-RU" dirty="0" smtClean="0"/>
          </a:p>
          <a:p>
            <a:pPr lvl="0"/>
            <a:r>
              <a:rPr lang="ru-RU" b="1" dirty="0" smtClean="0"/>
              <a:t>Диплом Лауреата 1 степени</a:t>
            </a:r>
            <a:r>
              <a:rPr lang="ru-RU" dirty="0" smtClean="0"/>
              <a:t> в номинации «Народно-сценический танец» Дуэту - Ирина Холина и Дмитрий </a:t>
            </a:r>
            <a:r>
              <a:rPr lang="ru-RU" dirty="0" err="1" smtClean="0"/>
              <a:t>Халецкий</a:t>
            </a:r>
            <a:r>
              <a:rPr lang="ru-RU" dirty="0" smtClean="0"/>
              <a:t> - руководитель Петр Рожков; </a:t>
            </a:r>
          </a:p>
          <a:p>
            <a:pPr lvl="0"/>
            <a:r>
              <a:rPr lang="ru-RU" b="1" dirty="0" smtClean="0"/>
              <a:t>Диплом Лауреата 1 степени</a:t>
            </a:r>
            <a:r>
              <a:rPr lang="ru-RU" dirty="0" smtClean="0"/>
              <a:t> в номинациях «Народно-сценический танец» Дмитрию </a:t>
            </a:r>
            <a:r>
              <a:rPr lang="ru-RU" dirty="0" err="1" smtClean="0"/>
              <a:t>Халецкому</a:t>
            </a:r>
            <a:r>
              <a:rPr lang="ru-RU" dirty="0" smtClean="0"/>
              <a:t> – руководитель Петр Рожков. </a:t>
            </a:r>
          </a:p>
          <a:p>
            <a:pPr lvl="0"/>
            <a:r>
              <a:rPr lang="ru-RU" b="1" dirty="0" smtClean="0"/>
              <a:t>GRAND-PRIX</a:t>
            </a:r>
            <a:r>
              <a:rPr lang="ru-RU" dirty="0" smtClean="0"/>
              <a:t> фестиваля присвоен ансамблю народного танца «Шахтерский огонек» им. </a:t>
            </a:r>
            <a:r>
              <a:rPr lang="ru-RU" dirty="0" err="1" smtClean="0"/>
              <a:t>Р.Д.Тихенко</a:t>
            </a:r>
            <a:r>
              <a:rPr lang="ru-RU" dirty="0" smtClean="0"/>
              <a:t> - руководитель Петр Рожков 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http://xn----gtbs1d.xn--p1ai/images/stories/3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--gtbs1d.xn--p1ai/images/stories/igallery/_________1/large/1__1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58326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433629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Ансамбль народного танца "Шахтерский огонек" на конкурсе в Болгарии (июль 2011)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248</Words>
  <Application>Microsoft Office PowerPoint</Application>
  <PresentationFormat>Экран (4:3)</PresentationFormat>
  <Paragraphs>50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Урок города</vt:lpstr>
      <vt:lpstr>Танцевальный коллектив «Шахтерский огонек»</vt:lpstr>
      <vt:lpstr>История ансамбля народного танца "Шахтерский огонек" </vt:lpstr>
      <vt:lpstr>История создания</vt:lpstr>
      <vt:lpstr>История создания</vt:lpstr>
      <vt:lpstr>Руководители </vt:lpstr>
      <vt:lpstr>Слайд 7</vt:lpstr>
      <vt:lpstr>Награды </vt:lpstr>
      <vt:lpstr>Слайд 9</vt:lpstr>
      <vt:lpstr>Слайд 10</vt:lpstr>
      <vt:lpstr>Победа ансамбля народного танца "Шахтерский огонек".Руководитель Рожков Петр Александрович </vt:lpstr>
      <vt:lpstr>Слайд 12</vt:lpstr>
      <vt:lpstr>Музей ансамбля народного танца "Шахтерский огонек"</vt:lpstr>
      <vt:lpstr>Наиболее ценные коллекции в музее </vt:lpstr>
      <vt:lpstr>Экспозиция музея</vt:lpstr>
      <vt:lpstr>Экспозиция музея</vt:lpstr>
      <vt:lpstr>Экспозиция музея</vt:lpstr>
      <vt:lpstr>Экспозиция музея</vt:lpstr>
      <vt:lpstr>Экспозиция музея</vt:lpstr>
      <vt:lpstr>Экспозиция 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города</dc:title>
  <dc:creator>XXXXZ</dc:creator>
  <cp:lastModifiedBy>XXXXZ</cp:lastModifiedBy>
  <cp:revision>10</cp:revision>
  <dcterms:created xsi:type="dcterms:W3CDTF">2014-11-20T14:53:58Z</dcterms:created>
  <dcterms:modified xsi:type="dcterms:W3CDTF">2014-11-23T13:34:20Z</dcterms:modified>
</cp:coreProperties>
</file>