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7" r:id="rId4"/>
    <p:sldId id="260" r:id="rId5"/>
    <p:sldId id="273" r:id="rId6"/>
    <p:sldId id="274" r:id="rId7"/>
    <p:sldId id="276" r:id="rId8"/>
    <p:sldId id="26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C2FA-CCBD-4BF9-9EB7-EE70EE2981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5946-6D49-4F24-A024-44C429C81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C2FA-CCBD-4BF9-9EB7-EE70EE2981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5946-6D49-4F24-A024-44C429C81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C2FA-CCBD-4BF9-9EB7-EE70EE2981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5946-6D49-4F24-A024-44C429C81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C2FA-CCBD-4BF9-9EB7-EE70EE2981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5946-6D49-4F24-A024-44C429C81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C2FA-CCBD-4BF9-9EB7-EE70EE2981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5946-6D49-4F24-A024-44C429C81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C2FA-CCBD-4BF9-9EB7-EE70EE2981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5946-6D49-4F24-A024-44C429C81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C2FA-CCBD-4BF9-9EB7-EE70EE2981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5946-6D49-4F24-A024-44C429C81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C2FA-CCBD-4BF9-9EB7-EE70EE2981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5946-6D49-4F24-A024-44C429C81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C2FA-CCBD-4BF9-9EB7-EE70EE2981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5946-6D49-4F24-A024-44C429C81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C2FA-CCBD-4BF9-9EB7-EE70EE2981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5946-6D49-4F24-A024-44C429C81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C2FA-CCBD-4BF9-9EB7-EE70EE2981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5946-6D49-4F24-A024-44C429C81676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5C2FA-CCBD-4BF9-9EB7-EE70EE298162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A5946-6D49-4F24-A024-44C429C81676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67588" y="260648"/>
            <a:ext cx="4524892" cy="1872208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ИНТЕРЕСНЫЕ ФАКТЫ</a:t>
            </a:r>
            <a:endParaRPr lang="ru-RU" sz="4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661248"/>
            <a:ext cx="7488832" cy="936104"/>
          </a:xfrm>
        </p:spPr>
        <p:txBody>
          <a:bodyPr anchor="ctr">
            <a:norm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  <a:t>ПРЕЗЕНТАЦИЯ УЧЕНИЦЫ ШКОЛЫ </a:t>
            </a:r>
            <a:r>
              <a:rPr lang="ru-RU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  <a:t>92 </a:t>
            </a:r>
            <a:r>
              <a:rPr lang="ru-RU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  <a:t>КЛАССА</a:t>
            </a:r>
            <a:r>
              <a:rPr lang="ru-RU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  <a:t> 1 А </a:t>
            </a:r>
            <a:r>
              <a:rPr lang="ru-RU" sz="2400" b="1" cap="all" dirty="0" smtClean="0">
                <a:ln w="9000" cmpd="sng">
                  <a:solidFill>
                    <a:srgbClr val="000099"/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КАЛЕНТЬЕВОЙ АНАСТАСИИ</a:t>
            </a:r>
            <a:endParaRPr lang="ru-RU" sz="2400" b="1" cap="all" dirty="0">
              <a:ln w="9000" cmpd="sng">
                <a:solidFill>
                  <a:srgbClr val="000099"/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Georgia" panose="02040502050405020303" pitchFamily="18" charset="0"/>
            </a:endParaRPr>
          </a:p>
        </p:txBody>
      </p:sp>
      <p:pic>
        <p:nvPicPr>
          <p:cNvPr id="1026" name="Picture 2" descr="C:\Users\Светлана\Desktop\Про еду Насте\izifunny-picdump-117-pics_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0493"/>
            <a:ext cx="4067944" cy="3717032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77280" y="4275382"/>
            <a:ext cx="3672408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7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О ЕДЕ</a:t>
            </a:r>
            <a:endParaRPr lang="ru-RU" sz="72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Users\Светлана\Desktop\Про еду Насте\Ekran-Alıntısısaaaaaaaaaaaaaa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60848"/>
            <a:ext cx="4248472" cy="3528392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75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92447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anose="02040502050405020303" pitchFamily="18" charset="0"/>
                <a:cs typeface="FrankRuehl" panose="020E0503060101010101" pitchFamily="34" charset="-79"/>
              </a:rPr>
              <a:t>Квадратные арбузы из </a:t>
            </a:r>
            <a:r>
              <a:rPr lang="ru-RU" b="1" cap="all" dirty="0" smtClean="0">
                <a:ln w="0"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anose="02040502050405020303" pitchFamily="18" charset="0"/>
                <a:cs typeface="FrankRuehl" panose="020E0503060101010101" pitchFamily="34" charset="-79"/>
              </a:rPr>
              <a:t>Японии</a:t>
            </a:r>
            <a:endParaRPr lang="ru-RU" b="1" cap="all" dirty="0">
              <a:ln w="0">
                <a:solidFill>
                  <a:srgbClr val="000099"/>
                </a:solidFill>
              </a:ln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Georgia" panose="02040502050405020303" pitchFamily="18" charset="0"/>
              <a:cs typeface="FrankRuehl" panose="020E0503060101010101" pitchFamily="34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8" cy="288032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base">
              <a:lnSpc>
                <a:spcPct val="150000"/>
              </a:lnSpc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Если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спросить у любого ребенка «Какая форма у арбуза?», он однозначно ответит — круглая. Исключением являются японские дети, так как именно в этой стране выращивают и продают арбузы квадратной формы уже несколько лет.</a:t>
            </a:r>
          </a:p>
          <a:p>
            <a:pPr fontAlgn="base">
              <a:lnSpc>
                <a:spcPct val="150000"/>
              </a:lnSpc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Такая форма была создана фермерами для удобства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хранения и перевозки арбузов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</a:p>
        </p:txBody>
      </p:sp>
      <p:pic>
        <p:nvPicPr>
          <p:cNvPr id="1026" name="Picture 2" descr="http://facte.ru/wp-content/uploads/2013/07/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933057"/>
            <a:ext cx="4787221" cy="2664295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69487" y="4734950"/>
            <a:ext cx="3744416" cy="1279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3 августа — День Арбуза</a:t>
            </a:r>
            <a:r>
              <a:rPr lang="ru-RU" sz="20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anose="02040502050405020303" pitchFamily="18" charset="0"/>
              </a:rPr>
              <a:t>!</a:t>
            </a:r>
            <a:endParaRPr lang="ru-RU" sz="20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540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1"/>
            <a:ext cx="8712968" cy="1080120"/>
          </a:xfrm>
        </p:spPr>
        <p:txBody>
          <a:bodyPr/>
          <a:lstStyle/>
          <a:p>
            <a:pPr algn="ctr"/>
            <a:r>
              <a:rPr lang="ru-RU" dirty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Georgia" panose="02040502050405020303" pitchFamily="18" charset="0"/>
              </a:rPr>
              <a:t>Карамельные трости были изобретены </a:t>
            </a:r>
            <a:r>
              <a:rPr lang="ru-RU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Georgia" panose="02040502050405020303" pitchFamily="18" charset="0"/>
              </a:rPr>
              <a:t/>
            </a:r>
            <a:br>
              <a:rPr lang="ru-RU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Georgia" panose="02040502050405020303" pitchFamily="18" charset="0"/>
              </a:rPr>
            </a:br>
            <a:r>
              <a:rPr lang="ru-RU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Georgia" panose="02040502050405020303" pitchFamily="18" charset="0"/>
              </a:rPr>
              <a:t>при </a:t>
            </a:r>
            <a:r>
              <a:rPr lang="ru-RU" dirty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Georgia" panose="02040502050405020303" pitchFamily="18" charset="0"/>
              </a:rPr>
              <a:t>попытке заставить детей </a:t>
            </a:r>
            <a:r>
              <a:rPr lang="ru-RU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Georgia" panose="02040502050405020303" pitchFamily="18" charset="0"/>
              </a:rPr>
              <a:t>молчать</a:t>
            </a:r>
            <a:endParaRPr lang="ru-RU" dirty="0">
              <a:ln>
                <a:solidFill>
                  <a:srgbClr val="000099"/>
                </a:solidFill>
              </a:ln>
              <a:solidFill>
                <a:srgbClr val="0000FF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9"/>
            <a:ext cx="8568952" cy="35283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/>
                </a:solidFill>
              </a:rPr>
              <a:t>Однажды хормейстер в Кельнском соборе в Германии </a:t>
            </a:r>
            <a:r>
              <a:rPr lang="ru-RU" dirty="0" smtClean="0">
                <a:solidFill>
                  <a:schemeClr val="bg1"/>
                </a:solidFill>
              </a:rPr>
              <a:t>устал </a:t>
            </a:r>
            <a:r>
              <a:rPr lang="ru-RU" dirty="0">
                <a:solidFill>
                  <a:schemeClr val="bg1"/>
                </a:solidFill>
              </a:rPr>
              <a:t>от шумных детей, которые мешали ему во время </a:t>
            </a:r>
            <a:r>
              <a:rPr lang="ru-RU" dirty="0" smtClean="0">
                <a:solidFill>
                  <a:schemeClr val="bg1"/>
                </a:solidFill>
              </a:rPr>
              <a:t>проповеди.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</a:rPr>
              <a:t>Тогда </a:t>
            </a:r>
            <a:r>
              <a:rPr lang="ru-RU" dirty="0" smtClean="0">
                <a:solidFill>
                  <a:schemeClr val="bg1"/>
                </a:solidFill>
              </a:rPr>
              <a:t>он </a:t>
            </a:r>
            <a:r>
              <a:rPr lang="ru-RU" dirty="0">
                <a:solidFill>
                  <a:schemeClr val="bg1"/>
                </a:solidFill>
              </a:rPr>
              <a:t>обратился к местным кондитерам с просьбой сделать для детей </a:t>
            </a:r>
            <a:r>
              <a:rPr lang="ru-RU" dirty="0" smtClean="0">
                <a:solidFill>
                  <a:schemeClr val="bg1"/>
                </a:solidFill>
              </a:rPr>
              <a:t>сладкие </a:t>
            </a:r>
            <a:r>
              <a:rPr lang="ru-RU" dirty="0" smtClean="0">
                <a:solidFill>
                  <a:schemeClr val="bg1"/>
                </a:solidFill>
              </a:rPr>
              <a:t>палочки в </a:t>
            </a:r>
            <a:r>
              <a:rPr lang="ru-RU" dirty="0">
                <a:solidFill>
                  <a:schemeClr val="bg1"/>
                </a:solidFill>
              </a:rPr>
              <a:t>форме </a:t>
            </a:r>
            <a:r>
              <a:rPr lang="ru-RU" b="1" dirty="0">
                <a:ln w="1905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пастушьего посоха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напоминающего о </a:t>
            </a:r>
            <a:r>
              <a:rPr lang="ru-RU" dirty="0">
                <a:solidFill>
                  <a:schemeClr val="bg1"/>
                </a:solidFill>
              </a:rPr>
              <a:t>пастухе, первым пришедшем к младенцу </a:t>
            </a:r>
            <a:r>
              <a:rPr lang="ru-RU" dirty="0" smtClean="0">
                <a:solidFill>
                  <a:schemeClr val="bg1"/>
                </a:solidFill>
              </a:rPr>
              <a:t>Иисусу, </a:t>
            </a:r>
            <a:r>
              <a:rPr lang="ru-RU" dirty="0" smtClean="0">
                <a:solidFill>
                  <a:schemeClr val="bg1"/>
                </a:solidFill>
              </a:rPr>
              <a:t>и чтобы </a:t>
            </a:r>
            <a:r>
              <a:rPr lang="ru-RU" dirty="0">
                <a:solidFill>
                  <a:schemeClr val="bg1"/>
                </a:solidFill>
              </a:rPr>
              <a:t>те не шумели во время богослужения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facte.ru/wp-content/uploads/2013/04/11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4941168"/>
            <a:ext cx="2958935" cy="1869938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5157192"/>
            <a:ext cx="5256584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Леденцы быстро стали популярными и из Германии распространились в другие страны Европы, где их стали дарить детям на Рождество.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10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24475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интересные факты </a:t>
            </a:r>
            <a:r>
              <a:rPr lang="ru-RU" b="1" cap="all" dirty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 </a:t>
            </a:r>
            <a:r>
              <a:rPr lang="ru-RU" b="1" cap="all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бананах</a:t>
            </a:r>
            <a:endParaRPr lang="ru-RU" b="1" cap="all" dirty="0">
              <a:ln>
                <a:solidFill>
                  <a:srgbClr val="000099"/>
                </a:solidFill>
              </a:ln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1268760"/>
            <a:ext cx="5832648" cy="52565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Банан </a:t>
            </a:r>
            <a:r>
              <a:rPr lang="ru-RU" sz="2000" dirty="0">
                <a:solidFill>
                  <a:schemeClr val="bg1"/>
                </a:solidFill>
              </a:rPr>
              <a:t>— это ягода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Бананы </a:t>
            </a:r>
            <a:r>
              <a:rPr lang="ru-RU" sz="2000" dirty="0">
                <a:solidFill>
                  <a:schemeClr val="bg1"/>
                </a:solidFill>
              </a:rPr>
              <a:t>бывают не только желтые, но и красные. 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>
                <a:solidFill>
                  <a:schemeClr val="bg1"/>
                </a:solidFill>
              </a:rPr>
              <a:t>бананах содержится больше витамина В6, чем в других фруктах. </a:t>
            </a:r>
            <a:r>
              <a:rPr lang="ru-RU" sz="2000" dirty="0" smtClean="0">
                <a:solidFill>
                  <a:schemeClr val="bg1"/>
                </a:solidFill>
              </a:rPr>
              <a:t>Этот </a:t>
            </a:r>
            <a:r>
              <a:rPr lang="ru-RU" sz="2000" dirty="0">
                <a:solidFill>
                  <a:schemeClr val="bg1"/>
                </a:solidFill>
              </a:rPr>
              <a:t>витамин </a:t>
            </a:r>
            <a:r>
              <a:rPr lang="ru-RU" sz="2000" dirty="0" smtClean="0">
                <a:solidFill>
                  <a:schemeClr val="bg1"/>
                </a:solidFill>
              </a:rPr>
              <a:t>отвечает </a:t>
            </a:r>
            <a:r>
              <a:rPr lang="ru-RU" sz="2000" dirty="0">
                <a:solidFill>
                  <a:schemeClr val="bg1"/>
                </a:solidFill>
              </a:rPr>
              <a:t>за хорошее настроение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Бананы </a:t>
            </a:r>
            <a:r>
              <a:rPr lang="ru-RU" sz="2000" dirty="0">
                <a:solidFill>
                  <a:schemeClr val="bg1"/>
                </a:solidFill>
              </a:rPr>
              <a:t>почти в полтора раза питательней </a:t>
            </a:r>
            <a:r>
              <a:rPr lang="ru-RU" sz="2000" dirty="0" smtClean="0">
                <a:solidFill>
                  <a:schemeClr val="bg1"/>
                </a:solidFill>
              </a:rPr>
              <a:t>картошки. </a:t>
            </a:r>
          </a:p>
        </p:txBody>
      </p:sp>
      <p:pic>
        <p:nvPicPr>
          <p:cNvPr id="8195" name="Picture 3" descr="C:\Users\Светлана\Desktop\Про еду Насте\Funny-banana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59"/>
            <a:ext cx="2607765" cy="518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22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924475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Факты о </a:t>
            </a:r>
            <a:r>
              <a:rPr lang="ru-RU" sz="3600" b="1" cap="all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попкорне</a:t>
            </a:r>
            <a:endParaRPr lang="ru-RU" sz="3600" b="1" cap="all" dirty="0">
              <a:ln>
                <a:solidFill>
                  <a:srgbClr val="000099"/>
                </a:solidFill>
              </a:ln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6120680" cy="4680520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В </a:t>
            </a:r>
            <a:r>
              <a:rPr lang="ru-RU" sz="2400" dirty="0">
                <a:solidFill>
                  <a:schemeClr val="bg1"/>
                </a:solidFill>
              </a:rPr>
              <a:t>попкорне больше </a:t>
            </a:r>
            <a:r>
              <a:rPr lang="ru-RU" sz="2400" dirty="0" smtClean="0">
                <a:solidFill>
                  <a:schemeClr val="bg1"/>
                </a:solidFill>
              </a:rPr>
              <a:t>белка, </a:t>
            </a:r>
            <a:r>
              <a:rPr lang="ru-RU" sz="2400" dirty="0">
                <a:solidFill>
                  <a:schemeClr val="bg1"/>
                </a:solidFill>
              </a:rPr>
              <a:t>фосфора, железа и </a:t>
            </a:r>
            <a:r>
              <a:rPr lang="ru-RU" sz="2400" dirty="0" smtClean="0">
                <a:solidFill>
                  <a:schemeClr val="bg1"/>
                </a:solidFill>
              </a:rPr>
              <a:t>кремния, </a:t>
            </a:r>
            <a:r>
              <a:rPr lang="ru-RU" sz="2400" dirty="0">
                <a:solidFill>
                  <a:schemeClr val="bg1"/>
                </a:solidFill>
              </a:rPr>
              <a:t>чем в </a:t>
            </a:r>
            <a:r>
              <a:rPr lang="ru-RU" sz="2400" dirty="0" smtClean="0">
                <a:solidFill>
                  <a:schemeClr val="bg1"/>
                </a:solidFill>
              </a:rPr>
              <a:t>чипсах, мороженом и сухариках.</a:t>
            </a:r>
            <a:endParaRPr lang="ru-RU" sz="2400" dirty="0">
              <a:solidFill>
                <a:schemeClr val="bg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ru-RU" sz="2400" dirty="0">
                <a:solidFill>
                  <a:schemeClr val="bg1"/>
                </a:solidFill>
              </a:rPr>
              <a:t>Только в зерне кукурузы есть такой микроэлемент, как золото, </a:t>
            </a:r>
            <a:r>
              <a:rPr lang="ru-RU" sz="2400" dirty="0" smtClean="0">
                <a:solidFill>
                  <a:schemeClr val="bg1"/>
                </a:solidFill>
              </a:rPr>
              <a:t>необходимое </a:t>
            </a:r>
            <a:r>
              <a:rPr lang="ru-RU" sz="2400" dirty="0">
                <a:solidFill>
                  <a:schemeClr val="bg1"/>
                </a:solidFill>
              </a:rPr>
              <a:t>для </a:t>
            </a:r>
            <a:r>
              <a:rPr lang="ru-RU" sz="2400" dirty="0" smtClean="0">
                <a:solidFill>
                  <a:schemeClr val="bg1"/>
                </a:solidFill>
              </a:rPr>
              <a:t>работы мозга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facte.ru/wp-content/uploads/2011/09/popcorn-221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72816"/>
            <a:ext cx="2609081" cy="3672408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63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924475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Яблоко, картофель или лук?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1196752"/>
            <a:ext cx="4608512" cy="5400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</a:rPr>
              <a:t>Яблоки, картофель и лук имеют одинаковый вкус, если их есть с зажатым носом.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Это </a:t>
            </a:r>
            <a:r>
              <a:rPr lang="ru-RU" dirty="0">
                <a:solidFill>
                  <a:schemeClr val="bg1"/>
                </a:solidFill>
              </a:rPr>
              <a:t>показывает, какую большую роль играет обоняние в различении вкусов.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Из-за </a:t>
            </a:r>
            <a:r>
              <a:rPr lang="ru-RU" dirty="0">
                <a:solidFill>
                  <a:schemeClr val="bg1"/>
                </a:solidFill>
              </a:rPr>
              <a:t>того, что эти </a:t>
            </a:r>
            <a:r>
              <a:rPr lang="ru-RU" dirty="0" smtClean="0">
                <a:solidFill>
                  <a:schemeClr val="bg1"/>
                </a:solidFill>
              </a:rPr>
              <a:t>3 </a:t>
            </a:r>
            <a:r>
              <a:rPr lang="ru-RU" dirty="0">
                <a:solidFill>
                  <a:schemeClr val="bg1"/>
                </a:solidFill>
              </a:rPr>
              <a:t>продукта имеют похожую консистенцию, их невозможно различить без запаха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Если </a:t>
            </a:r>
            <a:r>
              <a:rPr lang="ru-RU" dirty="0">
                <a:solidFill>
                  <a:schemeClr val="bg1"/>
                </a:solidFill>
              </a:rPr>
              <a:t>же вы хотите проверить, маленькое предупреждение: как только вы отпустите нос, вы сразу поймете, что только что съели.</a:t>
            </a:r>
          </a:p>
        </p:txBody>
      </p:sp>
      <p:pic>
        <p:nvPicPr>
          <p:cNvPr id="1027" name="Picture 3" descr="C:\Users\Светлана\Desktop\Про еду Насте\1364483119_kartof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3960440" cy="4067944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03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924475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Кто придумал консервы</a:t>
            </a:r>
            <a:r>
              <a:rPr lang="ru-RU" b="1" cap="all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ru-RU" b="1" cap="all" dirty="0">
              <a:ln>
                <a:solidFill>
                  <a:srgbClr val="000099"/>
                </a:solidFill>
              </a:ln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3528392" cy="433387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/>
                </a:solidFill>
              </a:rPr>
              <a:t>Консервы </a:t>
            </a:r>
            <a:r>
              <a:rPr lang="ru-RU" dirty="0" smtClean="0">
                <a:solidFill>
                  <a:schemeClr val="bg1"/>
                </a:solidFill>
              </a:rPr>
              <a:t>впервые были </a:t>
            </a:r>
            <a:r>
              <a:rPr lang="ru-RU" dirty="0">
                <a:solidFill>
                  <a:schemeClr val="bg1"/>
                </a:solidFill>
              </a:rPr>
              <a:t>обнаружены в гробнице Тутанхамона.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</a:rPr>
              <a:t>По </a:t>
            </a:r>
            <a:r>
              <a:rPr lang="ru-RU" dirty="0">
                <a:solidFill>
                  <a:schemeClr val="bg1"/>
                </a:solidFill>
              </a:rPr>
              <a:t>утверждению ученых – данный продукт до сих пор съедобен (это утка в глиняном сосуде, запечатанном смолой), хотя срок его годности истек почти 3 тыс. лет назад.</a:t>
            </a:r>
          </a:p>
        </p:txBody>
      </p:sp>
      <p:pic>
        <p:nvPicPr>
          <p:cNvPr id="3075" name="Picture 3" descr="C:\Users\Светлана\Desktop\Про еду Насте\1327666741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484784"/>
            <a:ext cx="5105400" cy="4333875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71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085" y="188640"/>
            <a:ext cx="8064896" cy="1152128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err="1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anose="02040502050405020303" pitchFamily="18" charset="0"/>
              </a:rPr>
              <a:t>Чизбургеры</a:t>
            </a:r>
            <a:r>
              <a:rPr lang="ru-RU" b="1" cap="all" dirty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anose="02040502050405020303" pitchFamily="18" charset="0"/>
              </a:rPr>
              <a:t> из </a:t>
            </a:r>
            <a:r>
              <a:rPr lang="ru-RU" b="1" cap="all" dirty="0" err="1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anose="02040502050405020303" pitchFamily="18" charset="0"/>
              </a:rPr>
              <a:t>M</a:t>
            </a:r>
            <a:r>
              <a:rPr lang="ru-RU" sz="2400" b="1" cap="all" dirty="0" err="1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anose="02040502050405020303" pitchFamily="18" charset="0"/>
              </a:rPr>
              <a:t>c</a:t>
            </a:r>
            <a:r>
              <a:rPr lang="ru-RU" b="1" cap="all" dirty="0" err="1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anose="02040502050405020303" pitchFamily="18" charset="0"/>
              </a:rPr>
              <a:t>Donalds</a:t>
            </a:r>
            <a:r>
              <a:rPr lang="ru-RU" b="1" cap="all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anose="02040502050405020303" pitchFamily="18" charset="0"/>
              </a:rPr>
              <a:t> </a:t>
            </a:r>
            <a:br>
              <a:rPr lang="ru-RU" b="1" cap="all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anose="02040502050405020303" pitchFamily="18" charset="0"/>
              </a:rPr>
            </a:br>
            <a:r>
              <a:rPr lang="ru-RU" b="1" cap="all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anose="02040502050405020303" pitchFamily="18" charset="0"/>
              </a:rPr>
              <a:t>не </a:t>
            </a:r>
            <a:r>
              <a:rPr lang="ru-RU" b="1" cap="all" dirty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anose="02040502050405020303" pitchFamily="18" charset="0"/>
              </a:rPr>
              <a:t>портятся </a:t>
            </a:r>
            <a:r>
              <a:rPr lang="ru-RU" b="1" cap="all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anose="02040502050405020303" pitchFamily="18" charset="0"/>
              </a:rPr>
              <a:t>годами</a:t>
            </a:r>
            <a:endParaRPr lang="ru-RU" b="1" cap="all" dirty="0">
              <a:ln>
                <a:solidFill>
                  <a:srgbClr val="000099"/>
                </a:solidFill>
              </a:ln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92896"/>
            <a:ext cx="8640960" cy="4032448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</a:rPr>
              <a:t>Одна канадская </a:t>
            </a:r>
            <a:r>
              <a:rPr lang="ru-RU" dirty="0" smtClean="0">
                <a:solidFill>
                  <a:schemeClr val="bg1"/>
                </a:solidFill>
              </a:rPr>
              <a:t>мама решила </a:t>
            </a:r>
            <a:r>
              <a:rPr lang="ru-RU" dirty="0">
                <a:solidFill>
                  <a:schemeClr val="bg1"/>
                </a:solidFill>
              </a:rPr>
              <a:t>доказать своим детям, что </a:t>
            </a:r>
            <a:r>
              <a:rPr lang="ru-RU" dirty="0" err="1">
                <a:solidFill>
                  <a:schemeClr val="bg1"/>
                </a:solidFill>
              </a:rPr>
              <a:t>McDonalds</a:t>
            </a:r>
            <a:r>
              <a:rPr lang="ru-RU" dirty="0">
                <a:solidFill>
                  <a:schemeClr val="bg1"/>
                </a:solidFill>
              </a:rPr>
              <a:t> — это плохо. Действовать женщина решила на наглядном примере. Она просто положила на кухонный стол </a:t>
            </a:r>
            <a:r>
              <a:rPr lang="ru-RU" dirty="0" err="1">
                <a:solidFill>
                  <a:schemeClr val="bg1"/>
                </a:solidFill>
              </a:rPr>
              <a:t>чизбургер</a:t>
            </a:r>
            <a:r>
              <a:rPr lang="ru-RU" dirty="0">
                <a:solidFill>
                  <a:schemeClr val="bg1"/>
                </a:solidFill>
              </a:rPr>
              <a:t> — и этого оказалось достаточно.</a:t>
            </a:r>
          </a:p>
          <a:p>
            <a:pPr fontAlgn="base"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</a:rPr>
              <a:t>Дело в том, что </a:t>
            </a:r>
            <a:r>
              <a:rPr lang="ru-RU" dirty="0" err="1">
                <a:solidFill>
                  <a:schemeClr val="bg1"/>
                </a:solidFill>
              </a:rPr>
              <a:t>чизбургер</a:t>
            </a:r>
            <a:r>
              <a:rPr lang="ru-RU" dirty="0">
                <a:solidFill>
                  <a:schemeClr val="bg1"/>
                </a:solidFill>
              </a:rPr>
              <a:t>, который </a:t>
            </a:r>
            <a:r>
              <a:rPr lang="ru-RU" dirty="0" smtClean="0">
                <a:solidFill>
                  <a:schemeClr val="bg1"/>
                </a:solidFill>
              </a:rPr>
              <a:t>год </a:t>
            </a:r>
            <a:r>
              <a:rPr lang="ru-RU" dirty="0">
                <a:solidFill>
                  <a:schemeClr val="bg1"/>
                </a:solidFill>
              </a:rPr>
              <a:t>лежит на кухонном столе, </a:t>
            </a:r>
            <a:r>
              <a:rPr lang="ru-RU" dirty="0" smtClean="0">
                <a:solidFill>
                  <a:schemeClr val="bg1"/>
                </a:solidFill>
              </a:rPr>
              <a:t>и выглядит</a:t>
            </a:r>
            <a:r>
              <a:rPr lang="ru-RU" dirty="0">
                <a:solidFill>
                  <a:schemeClr val="bg1"/>
                </a:solidFill>
              </a:rPr>
              <a:t>, как новенький. На нем не образуется </a:t>
            </a:r>
            <a:r>
              <a:rPr lang="ru-RU" dirty="0" smtClean="0">
                <a:solidFill>
                  <a:schemeClr val="bg1"/>
                </a:solidFill>
              </a:rPr>
              <a:t>плесени. Даже </a:t>
            </a:r>
            <a:r>
              <a:rPr lang="ru-RU" dirty="0">
                <a:solidFill>
                  <a:schemeClr val="bg1"/>
                </a:solidFill>
              </a:rPr>
              <a:t>бактерии отказываются есть пищу, которую ежедневно покупают миллионы людей во всем мире. 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4098" name="Picture 2" descr="C:\Users\Светлана\Desktop\Про еду Насте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1924050" cy="1428750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808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Светлана\Desktop\Про еду Насте\hu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33609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275</TotalTime>
  <Words>435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Summer</vt:lpstr>
      <vt:lpstr>ИНТЕРЕСНЫЕ ФАКТЫ</vt:lpstr>
      <vt:lpstr>Квадратные арбузы из Японии</vt:lpstr>
      <vt:lpstr>Карамельные трости были изобретены  при попытке заставить детей молчать</vt:lpstr>
      <vt:lpstr>интересные факты о бананах</vt:lpstr>
      <vt:lpstr>Факты о попкорне</vt:lpstr>
      <vt:lpstr>Яблоко, картофель или лук?</vt:lpstr>
      <vt:lpstr>Кто придумал консервы?</vt:lpstr>
      <vt:lpstr>Чизбургеры из McDonalds  не портятся годами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ФАКТЫ О ЕДЕ</dc:title>
  <dc:creator>Светлана</dc:creator>
  <cp:lastModifiedBy>Светлана</cp:lastModifiedBy>
  <cp:revision>19</cp:revision>
  <dcterms:created xsi:type="dcterms:W3CDTF">2015-05-02T15:26:30Z</dcterms:created>
  <dcterms:modified xsi:type="dcterms:W3CDTF">2015-05-05T11:43:14Z</dcterms:modified>
</cp:coreProperties>
</file>