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82880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accent1"/>
                </a:solidFill>
              </a:rPr>
              <a:t>Девиз нашего урока</a:t>
            </a:r>
            <a:endParaRPr lang="ru-RU" i="1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encrypted-tbn3.gstatic.com/images?q=tbn:ANd9GcTQvHZc63hNHFA2WbkqhTMrhzqNRk3Gobqc8JQPlblcq3-EoW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4714875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мы будем ……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Информацию из урока…..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Точку зрения …….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вопросы ……..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конечно, без сомнения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Речь при этом …….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Слова подсказки: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изучать, отвечать, извлекать, высказывать, развивать.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тон\Desktop\надя документы\3 курс\практика\ПРАКТИКА\картинки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19600"/>
            <a:ext cx="22098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photo.bov.com.ru/wp-content/gallery/ruptiles/p1120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457200"/>
            <a:ext cx="8456341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ic.academic.ru/pictures/enc_colier/ph01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91189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imple-fauna.ru/wp-content/uploads/2012/12/Crocodylus-poro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pload.wikimedia.org/wikipedia/commons/a/aa/Testudo_horsfieldii%3B_Baikonur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Rjr-ACzUnGVJMKHYpjIOb9fowBOdRp8DAsEwUR-XaUIEApvpM1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6963"/>
            <a:ext cx="2725994" cy="2161674"/>
          </a:xfrm>
          <a:prstGeom prst="rect">
            <a:avLst/>
          </a:prstGeom>
          <a:noFill/>
        </p:spPr>
      </p:pic>
      <p:sp>
        <p:nvSpPr>
          <p:cNvPr id="13316" name="AutoShape 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://image.ncuxolog.ru/2014/04/tuch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2438400" cy="2095501"/>
          </a:xfrm>
          <a:prstGeom prst="rect">
            <a:avLst/>
          </a:prstGeom>
          <a:noFill/>
        </p:spPr>
      </p:pic>
      <p:sp>
        <p:nvSpPr>
          <p:cNvPr id="13330" name="AutoShape 1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_763b9_7a870a96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14600"/>
            <a:ext cx="2438400" cy="1967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1143000"/>
            <a:ext cx="5562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настроение отличное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352800"/>
            <a:ext cx="5486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не очень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029200"/>
            <a:ext cx="5410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плохое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47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Девиз нашего урока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2</cp:lastModifiedBy>
  <cp:revision>8</cp:revision>
  <dcterms:created xsi:type="dcterms:W3CDTF">2014-11-24T15:09:48Z</dcterms:created>
  <dcterms:modified xsi:type="dcterms:W3CDTF">2014-11-26T08:39:43Z</dcterms:modified>
</cp:coreProperties>
</file>