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1925F-9557-4B59-B97F-0CC8FCA1FEBD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425A8-FB21-4214-A872-F8CF21EA3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071546"/>
            <a:ext cx="5815026" cy="2857520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Урок литературы в первом классе. </a:t>
            </a:r>
            <a:br>
              <a:rPr lang="ru-RU" sz="4800" dirty="0" smtClean="0"/>
            </a:br>
            <a:r>
              <a:rPr lang="ru-RU" sz="4800" dirty="0" smtClean="0"/>
              <a:t>«Работа с текстом»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marL="503238" indent="-431800">
              <a:buClr>
                <a:srgbClr val="99284C"/>
              </a:buClr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err="1" smtClean="0"/>
              <a:t>Мы</a:t>
            </a:r>
            <a:r>
              <a:rPr lang="en-US" sz="4000" dirty="0" smtClean="0"/>
              <a:t> </a:t>
            </a:r>
            <a:r>
              <a:rPr lang="en-US" sz="4000" dirty="0" err="1" smtClean="0"/>
              <a:t>ещё</a:t>
            </a:r>
            <a:r>
              <a:rPr lang="en-US" sz="4000" dirty="0" smtClean="0"/>
              <a:t>, </a:t>
            </a:r>
            <a:r>
              <a:rPr lang="en-US" sz="4000" dirty="0" err="1" smtClean="0"/>
              <a:t>конечно</a:t>
            </a:r>
            <a:r>
              <a:rPr lang="en-US" sz="4000" dirty="0" smtClean="0"/>
              <a:t>, </a:t>
            </a:r>
            <a:r>
              <a:rPr lang="en-US" sz="4000" dirty="0" err="1" smtClean="0"/>
              <a:t>дети</a:t>
            </a:r>
            <a:r>
              <a:rPr lang="en-US" sz="4000" dirty="0" smtClean="0"/>
              <a:t>.</a:t>
            </a:r>
          </a:p>
          <a:p>
            <a:pPr marL="503238" indent="-431800">
              <a:buClr>
                <a:srgbClr val="99284C"/>
              </a:buClr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err="1" smtClean="0"/>
              <a:t>Но</a:t>
            </a:r>
            <a:r>
              <a:rPr lang="en-US" sz="4000" dirty="0" smtClean="0"/>
              <a:t> </a:t>
            </a:r>
            <a:r>
              <a:rPr lang="en-US" sz="4000" dirty="0" err="1" smtClean="0"/>
              <a:t>хотим</a:t>
            </a:r>
            <a:r>
              <a:rPr lang="en-US" sz="4000" dirty="0" smtClean="0"/>
              <a:t> </a:t>
            </a:r>
            <a:r>
              <a:rPr lang="en-US" sz="4000" dirty="0" err="1" smtClean="0"/>
              <a:t>знать</a:t>
            </a:r>
            <a:r>
              <a:rPr lang="en-US" sz="4000" dirty="0" smtClean="0"/>
              <a:t> </a:t>
            </a:r>
            <a:r>
              <a:rPr lang="en-US" sz="4000" dirty="0" err="1" smtClean="0"/>
              <a:t>всё</a:t>
            </a:r>
            <a:r>
              <a:rPr lang="en-US" sz="4000" dirty="0" smtClean="0"/>
              <a:t> </a:t>
            </a:r>
            <a:r>
              <a:rPr lang="en-US" sz="4000" dirty="0" err="1" smtClean="0"/>
              <a:t>на</a:t>
            </a:r>
            <a:r>
              <a:rPr lang="en-US" sz="4000" dirty="0" smtClean="0"/>
              <a:t> </a:t>
            </a:r>
            <a:r>
              <a:rPr lang="en-US" sz="4000" dirty="0" err="1" smtClean="0"/>
              <a:t>свете</a:t>
            </a:r>
            <a:r>
              <a:rPr lang="en-US" sz="4000" dirty="0" smtClean="0"/>
              <a:t>.</a:t>
            </a:r>
          </a:p>
          <a:p>
            <a:pPr marL="503238" indent="-431800">
              <a:buClr>
                <a:srgbClr val="99284C"/>
              </a:buClr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err="1" smtClean="0"/>
              <a:t>Сто</a:t>
            </a:r>
            <a:r>
              <a:rPr lang="en-US" sz="4000" dirty="0" smtClean="0"/>
              <a:t> </a:t>
            </a:r>
            <a:r>
              <a:rPr lang="en-US" sz="4000" dirty="0" err="1" smtClean="0"/>
              <a:t>вопросов</a:t>
            </a:r>
            <a:r>
              <a:rPr lang="en-US" sz="4000" dirty="0" smtClean="0"/>
              <a:t> </a:t>
            </a:r>
            <a:r>
              <a:rPr lang="en-US" sz="4000" dirty="0" err="1" smtClean="0"/>
              <a:t>зададим</a:t>
            </a:r>
            <a:r>
              <a:rPr lang="en-US" sz="4000" dirty="0" smtClean="0"/>
              <a:t>,</a:t>
            </a:r>
          </a:p>
          <a:p>
            <a:pPr marL="503238" indent="-431800">
              <a:buClr>
                <a:srgbClr val="99284C"/>
              </a:buClr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err="1" smtClean="0"/>
              <a:t>Но</a:t>
            </a:r>
            <a:r>
              <a:rPr lang="en-US" sz="4000" dirty="0" smtClean="0"/>
              <a:t> и </a:t>
            </a:r>
            <a:r>
              <a:rPr lang="en-US" sz="4000" dirty="0" err="1" smtClean="0"/>
              <a:t>сами</a:t>
            </a:r>
            <a:r>
              <a:rPr lang="en-US" sz="4000" dirty="0" smtClean="0"/>
              <a:t> </a:t>
            </a:r>
            <a:r>
              <a:rPr lang="en-US" sz="4000" dirty="0" err="1" smtClean="0"/>
              <a:t>не</a:t>
            </a:r>
            <a:r>
              <a:rPr lang="en-US" sz="4000" dirty="0" smtClean="0"/>
              <a:t> </a:t>
            </a:r>
            <a:r>
              <a:rPr lang="en-US" sz="4000" dirty="0" err="1" smtClean="0"/>
              <a:t>сидим</a:t>
            </a:r>
            <a:r>
              <a:rPr lang="en-US" sz="4000" dirty="0" smtClean="0"/>
              <a:t>.</a:t>
            </a:r>
          </a:p>
          <a:p>
            <a:pPr marL="503238" indent="-431800">
              <a:buClr>
                <a:srgbClr val="99284C"/>
              </a:buClr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err="1" smtClean="0"/>
              <a:t>Учимся</a:t>
            </a:r>
            <a:r>
              <a:rPr lang="en-US" sz="4000" dirty="0" smtClean="0"/>
              <a:t>, </a:t>
            </a:r>
            <a:r>
              <a:rPr lang="en-US" sz="4000" dirty="0" err="1" smtClean="0"/>
              <a:t>стараемся</a:t>
            </a:r>
            <a:r>
              <a:rPr lang="en-US" sz="4000" dirty="0" smtClean="0"/>
              <a:t>,</a:t>
            </a:r>
          </a:p>
          <a:p>
            <a:pPr marL="503238" indent="-431800">
              <a:buClr>
                <a:srgbClr val="99284C"/>
              </a:buClr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err="1" smtClean="0"/>
              <a:t>Дружно</a:t>
            </a:r>
            <a:r>
              <a:rPr lang="en-US" sz="4000" dirty="0" smtClean="0"/>
              <a:t> </a:t>
            </a:r>
            <a:r>
              <a:rPr lang="en-US" sz="4000" dirty="0" err="1" smtClean="0"/>
              <a:t>занимаемся</a:t>
            </a:r>
            <a:r>
              <a:rPr lang="en-US" sz="4000" dirty="0" smtClean="0"/>
              <a:t>.</a:t>
            </a:r>
          </a:p>
          <a:p>
            <a:pPr marL="503238" indent="-431800">
              <a:buClr>
                <a:srgbClr val="99284C"/>
              </a:buClr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err="1" smtClean="0"/>
              <a:t>Всё</a:t>
            </a:r>
            <a:r>
              <a:rPr lang="en-US" sz="4000" dirty="0" smtClean="0"/>
              <a:t> у </a:t>
            </a:r>
            <a:r>
              <a:rPr lang="en-US" sz="4000" dirty="0" err="1" smtClean="0"/>
              <a:t>нас</a:t>
            </a:r>
            <a:r>
              <a:rPr lang="en-US" sz="4000" dirty="0" smtClean="0"/>
              <a:t> </a:t>
            </a:r>
            <a:r>
              <a:rPr lang="en-US" sz="4000" dirty="0" err="1" smtClean="0"/>
              <a:t>получится</a:t>
            </a:r>
            <a:r>
              <a:rPr lang="en-US" sz="4000" dirty="0" smtClean="0"/>
              <a:t>,</a:t>
            </a:r>
          </a:p>
          <a:p>
            <a:pPr marL="503238" indent="-431800">
              <a:buClr>
                <a:srgbClr val="99284C"/>
              </a:buClr>
              <a:buSzPct val="7500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4000" dirty="0" err="1" smtClean="0"/>
              <a:t>Мы</a:t>
            </a:r>
            <a:r>
              <a:rPr lang="en-US" sz="4000" dirty="0" smtClean="0"/>
              <a:t> </a:t>
            </a:r>
            <a:r>
              <a:rPr lang="en-US" sz="4000" dirty="0" err="1" smtClean="0"/>
              <a:t>ведь</a:t>
            </a:r>
            <a:r>
              <a:rPr lang="en-US" sz="4000" dirty="0" smtClean="0"/>
              <a:t> в </a:t>
            </a:r>
            <a:r>
              <a:rPr lang="en-US" sz="4000" dirty="0" err="1" smtClean="0"/>
              <a:t>школе</a:t>
            </a:r>
            <a:r>
              <a:rPr lang="en-US" sz="4000" dirty="0" smtClean="0"/>
              <a:t> </a:t>
            </a:r>
            <a:r>
              <a:rPr lang="en-US" sz="4000" dirty="0" err="1" smtClean="0"/>
              <a:t>учимся</a:t>
            </a:r>
            <a:r>
              <a:rPr lang="en-US" sz="4000" dirty="0" smtClean="0"/>
              <a:t>.</a:t>
            </a:r>
          </a:p>
          <a:p>
            <a:endParaRPr lang="ru-RU" dirty="0"/>
          </a:p>
        </p:txBody>
      </p:sp>
      <p:pic>
        <p:nvPicPr>
          <p:cNvPr id="1026" name="Picture 2" descr="C:\Users\Анастасия\Desktop\2605464-b2c8be63dcc6e0484992018310b6bd0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500306"/>
            <a:ext cx="3643338" cy="273250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perspectiveLef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428604"/>
            <a:ext cx="4857784" cy="5835175"/>
          </a:xfrm>
        </p:spPr>
      </p:pic>
      <p:sp>
        <p:nvSpPr>
          <p:cNvPr id="5" name="TextBox 4"/>
          <p:cNvSpPr txBox="1"/>
          <p:nvPr/>
        </p:nvSpPr>
        <p:spPr>
          <a:xfrm>
            <a:off x="5429256" y="857232"/>
            <a:ext cx="35004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«Рассказы для детей»</a:t>
            </a:r>
          </a:p>
          <a:p>
            <a:r>
              <a:rPr lang="ru-RU" sz="3200" dirty="0" smtClean="0"/>
              <a:t>«Лев и собачка»</a:t>
            </a:r>
          </a:p>
          <a:p>
            <a:r>
              <a:rPr lang="ru-RU" sz="3200" dirty="0" smtClean="0"/>
              <a:t>«Котенок»</a:t>
            </a:r>
          </a:p>
          <a:p>
            <a:r>
              <a:rPr lang="ru-RU" sz="3200" dirty="0" smtClean="0"/>
              <a:t>«Прыжок»</a:t>
            </a:r>
          </a:p>
          <a:p>
            <a:r>
              <a:rPr lang="ru-RU" sz="3200" dirty="0" smtClean="0"/>
              <a:t>«Акула»</a:t>
            </a:r>
          </a:p>
          <a:p>
            <a:r>
              <a:rPr lang="ru-RU" sz="3200" dirty="0" smtClean="0"/>
              <a:t>«Косточка»</a:t>
            </a:r>
          </a:p>
          <a:p>
            <a:r>
              <a:rPr lang="ru-RU" sz="3200" dirty="0" smtClean="0"/>
              <a:t>«</a:t>
            </a:r>
            <a:r>
              <a:rPr lang="ru-RU" sz="3200" dirty="0" err="1" smtClean="0"/>
              <a:t>Филипок</a:t>
            </a:r>
            <a:r>
              <a:rPr lang="ru-RU" sz="3200" dirty="0" smtClean="0"/>
              <a:t>» </a:t>
            </a:r>
          </a:p>
          <a:p>
            <a:r>
              <a:rPr lang="ru-RU" sz="3200" dirty="0" smtClean="0"/>
              <a:t>«Умная галка»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        г</a:t>
            </a:r>
            <a:r>
              <a:rPr lang="ru-RU" sz="9600" u="sng" dirty="0" smtClean="0"/>
              <a:t>ре</a:t>
            </a:r>
            <a:r>
              <a:rPr lang="ru-RU" sz="9600" dirty="0" smtClean="0"/>
              <a:t>б</a:t>
            </a:r>
            <a:r>
              <a:rPr lang="ru-RU" sz="9600" u="sng" dirty="0" smtClean="0"/>
              <a:t>ни</a:t>
            </a:r>
          </a:p>
          <a:p>
            <a:pPr>
              <a:buNone/>
            </a:pPr>
            <a:r>
              <a:rPr lang="ru-RU" sz="9600" dirty="0" smtClean="0"/>
              <a:t>        </a:t>
            </a:r>
            <a:r>
              <a:rPr lang="ru-RU" sz="9600" u="sng" dirty="0" smtClean="0"/>
              <a:t>щё</a:t>
            </a:r>
            <a:r>
              <a:rPr lang="ru-RU" sz="9600" dirty="0" smtClean="0"/>
              <a:t>т</a:t>
            </a:r>
            <a:r>
              <a:rPr lang="ru-RU" sz="9600" u="sng" dirty="0" smtClean="0"/>
              <a:t>ки</a:t>
            </a:r>
            <a:endParaRPr lang="ru-RU" sz="9600" u="sng" dirty="0"/>
          </a:p>
        </p:txBody>
      </p:sp>
      <p:sp>
        <p:nvSpPr>
          <p:cNvPr id="4" name="Овал 3"/>
          <p:cNvSpPr/>
          <p:nvPr/>
        </p:nvSpPr>
        <p:spPr>
          <a:xfrm>
            <a:off x="2857488" y="300037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43438" y="3000372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>
            <a:off x="4036215" y="1821645"/>
            <a:ext cx="285752" cy="7143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429124" y="4714884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04"/>
            <a:ext cx="8229600" cy="657229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6600" dirty="0" smtClean="0"/>
              <a:t>Гребень – это пластинка с рядом зубьев по обеим сторонам. Гребнем расчесывают волосы</a:t>
            </a:r>
            <a:endParaRPr lang="ru-RU" sz="6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астасия\Desktop\b510c6e66ff643c160c6e66dd95395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3071834" cy="3071834"/>
          </a:xfrm>
          <a:prstGeom prst="rect">
            <a:avLst/>
          </a:prstGeom>
          <a:noFill/>
        </p:spPr>
      </p:pic>
      <p:pic>
        <p:nvPicPr>
          <p:cNvPr id="1027" name="Picture 3" descr="C:\Users\Анастасия\Desktop\68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3500438"/>
            <a:ext cx="4067174" cy="3110192"/>
          </a:xfrm>
          <a:prstGeom prst="rect">
            <a:avLst/>
          </a:prstGeom>
          <a:noFill/>
        </p:spPr>
      </p:pic>
      <p:pic>
        <p:nvPicPr>
          <p:cNvPr id="1028" name="Picture 4" descr="C:\Users\Анастасия\Desktop\40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14290"/>
            <a:ext cx="3294050" cy="3046996"/>
          </a:xfrm>
          <a:prstGeom prst="rect">
            <a:avLst/>
          </a:prstGeom>
          <a:noFill/>
        </p:spPr>
      </p:pic>
      <p:pic>
        <p:nvPicPr>
          <p:cNvPr id="1029" name="Picture 5" descr="C:\Users\Анастасия\Desktop\ras4eska_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500438"/>
            <a:ext cx="3071834" cy="3071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настасия\Desktop\a98dfaea0b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3395" y="0"/>
            <a:ext cx="5800605" cy="42862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50" name="Picture 2" descr="C:\Users\Анастасия\Desktop\punk-c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2472830"/>
            <a:ext cx="5357818" cy="43851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42942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Была у Насти кукла. Настя звала куклу дочкой. Мама дала Насте для ее куклы все, что надо. Были у куклы юбки, кофты, платки, чулки, были даже гребни, щетки, бусы.</a:t>
            </a:r>
            <a:endParaRPr lang="ru-RU" sz="5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14313"/>
            <a:ext cx="8229600" cy="5911850"/>
          </a:xfrm>
        </p:spPr>
        <p:txBody>
          <a:bodyPr tIns="28224" anchor="ctr">
            <a:normAutofit/>
          </a:bodyPr>
          <a:lstStyle/>
          <a:p>
            <a:pPr marL="0" indent="0" algn="ctr"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400" dirty="0" smtClean="0"/>
              <a:t>Я </a:t>
            </a:r>
            <a:r>
              <a:rPr lang="en-US" sz="5400" dirty="0" err="1" smtClean="0"/>
              <a:t>понял</a:t>
            </a:r>
            <a:r>
              <a:rPr lang="en-US" sz="5400" dirty="0" smtClean="0"/>
              <a:t>, </a:t>
            </a:r>
            <a:r>
              <a:rPr lang="en-US" sz="5400" dirty="0" err="1" smtClean="0"/>
              <a:t>что</a:t>
            </a:r>
            <a:r>
              <a:rPr lang="en-US" sz="5400" dirty="0" smtClean="0"/>
              <a:t>… </a:t>
            </a:r>
            <a:br>
              <a:rPr lang="en-US" sz="5400" dirty="0" smtClean="0"/>
            </a:br>
            <a:r>
              <a:rPr lang="en-US" sz="5400" dirty="0" err="1" smtClean="0"/>
              <a:t>Было</a:t>
            </a:r>
            <a:r>
              <a:rPr lang="en-US" sz="5400" dirty="0" smtClean="0"/>
              <a:t> </a:t>
            </a:r>
            <a:r>
              <a:rPr lang="en-US" sz="5400" dirty="0" err="1" smtClean="0"/>
              <a:t>интересно</a:t>
            </a:r>
            <a:r>
              <a:rPr lang="en-US" sz="5400" dirty="0" smtClean="0"/>
              <a:t>… </a:t>
            </a:r>
          </a:p>
          <a:p>
            <a:pPr marL="0" indent="0" algn="ctr"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US" sz="5400" dirty="0" err="1" smtClean="0"/>
              <a:t>Было</a:t>
            </a:r>
            <a:r>
              <a:rPr lang="en-US" sz="5400" dirty="0" smtClean="0"/>
              <a:t> </a:t>
            </a:r>
            <a:r>
              <a:rPr lang="en-US" sz="5400" dirty="0" err="1" smtClean="0"/>
              <a:t>трудно</a:t>
            </a:r>
            <a:r>
              <a:rPr lang="en-US" sz="5400" dirty="0" smtClean="0"/>
              <a:t>… </a:t>
            </a:r>
            <a:br>
              <a:rPr lang="en-US" sz="5400" dirty="0" smtClean="0"/>
            </a:br>
            <a:r>
              <a:rPr lang="en-US" sz="5400" dirty="0" err="1" smtClean="0"/>
              <a:t>Мне</a:t>
            </a:r>
            <a:r>
              <a:rPr lang="en-US" sz="5400" dirty="0" smtClean="0"/>
              <a:t> </a:t>
            </a:r>
            <a:r>
              <a:rPr lang="en-US" sz="5400" dirty="0" err="1" smtClean="0"/>
              <a:t>захотелось</a:t>
            </a:r>
            <a:r>
              <a:rPr lang="en-US" sz="5400" dirty="0" smtClean="0"/>
              <a:t>… </a:t>
            </a:r>
            <a:br>
              <a:rPr lang="en-US" sz="5400" dirty="0" smtClean="0"/>
            </a:br>
            <a:r>
              <a:rPr lang="en-US" sz="5400" dirty="0" smtClean="0"/>
              <a:t>У </a:t>
            </a:r>
            <a:r>
              <a:rPr lang="en-US" sz="5400" dirty="0" err="1" smtClean="0"/>
              <a:t>меня</a:t>
            </a:r>
            <a:r>
              <a:rPr lang="en-US" sz="5400" dirty="0" smtClean="0"/>
              <a:t> </a:t>
            </a:r>
            <a:r>
              <a:rPr lang="en-US" sz="5400" dirty="0" err="1" smtClean="0"/>
              <a:t>получилось</a:t>
            </a:r>
            <a:r>
              <a:rPr lang="en-US" sz="5400" dirty="0" smtClean="0"/>
              <a:t>… </a:t>
            </a:r>
            <a:br>
              <a:rPr lang="en-US" sz="5400" dirty="0" smtClean="0"/>
            </a:br>
            <a:r>
              <a:rPr lang="en-US" sz="5400" dirty="0" err="1" smtClean="0"/>
              <a:t>На</a:t>
            </a:r>
            <a:r>
              <a:rPr lang="en-US" sz="5400" dirty="0" smtClean="0"/>
              <a:t> </a:t>
            </a:r>
            <a:r>
              <a:rPr lang="en-US" sz="5400" dirty="0" err="1" smtClean="0"/>
              <a:t>следующем</a:t>
            </a:r>
            <a:r>
              <a:rPr lang="en-US" sz="5400" dirty="0" smtClean="0"/>
              <a:t> </a:t>
            </a:r>
            <a:r>
              <a:rPr lang="en-US" sz="5400" dirty="0" err="1" smtClean="0"/>
              <a:t>уроке</a:t>
            </a:r>
            <a:r>
              <a:rPr lang="en-US" sz="5400" dirty="0" smtClean="0"/>
              <a:t> </a:t>
            </a:r>
            <a:r>
              <a:rPr lang="en-US" sz="5400" dirty="0" err="1" smtClean="0"/>
              <a:t>мы</a:t>
            </a:r>
            <a:r>
              <a:rPr lang="en-US" sz="5400" dirty="0" smtClean="0"/>
              <a:t>…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140</Words>
  <Application>Microsoft Office PowerPoint</Application>
  <PresentationFormat>Экран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литературы в первом классе.  «Работа с текстом»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литературы в первом классе. Работа с текстом.</dc:title>
  <dc:creator>Анастасия Корнюшина</dc:creator>
  <cp:lastModifiedBy>Анастасия Корнюшина</cp:lastModifiedBy>
  <cp:revision>6</cp:revision>
  <dcterms:created xsi:type="dcterms:W3CDTF">2015-04-08T08:40:39Z</dcterms:created>
  <dcterms:modified xsi:type="dcterms:W3CDTF">2015-04-08T09:39:39Z</dcterms:modified>
</cp:coreProperties>
</file>