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71" r:id="rId10"/>
    <p:sldId id="272" r:id="rId11"/>
    <p:sldId id="259" r:id="rId12"/>
    <p:sldId id="260" r:id="rId13"/>
    <p:sldId id="261" r:id="rId14"/>
    <p:sldId id="262" r:id="rId15"/>
    <p:sldId id="263" r:id="rId16"/>
    <p:sldId id="264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A351F"/>
    <a:srgbClr val="91EDB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природе другом</a:t>
            </a:r>
            <a:endParaRPr lang="ru-RU" sz="9600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Анастасия\Desktop\78512508_1317081122_Derevyannuyy_pruygun_Heterono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013" cy="3281324"/>
          </a:xfrm>
          <a:prstGeom prst="ellipse">
            <a:avLst/>
          </a:prstGeom>
          <a:noFill/>
        </p:spPr>
      </p:pic>
      <p:pic>
        <p:nvPicPr>
          <p:cNvPr id="12292" name="Picture 4" descr="C:\Users\Анастасия\Desktop\Samye-neobychnye-nasekomye-v-m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19478"/>
            <a:ext cx="4857784" cy="3238522"/>
          </a:xfrm>
          <a:prstGeom prst="ellipse">
            <a:avLst/>
          </a:prstGeom>
          <a:noFill/>
        </p:spPr>
      </p:pic>
      <p:pic>
        <p:nvPicPr>
          <p:cNvPr id="12293" name="Picture 5" descr="C:\Users\Анастасия\Desktop\01387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242693" cy="2952768"/>
          </a:xfrm>
          <a:prstGeom prst="ellipse">
            <a:avLst/>
          </a:prstGeom>
          <a:noFill/>
        </p:spPr>
      </p:pic>
      <p:pic>
        <p:nvPicPr>
          <p:cNvPr id="12290" name="Picture 2" descr="C:\Users\Анастасия\Desktop\7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4570910" cy="30314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117577823_mountainamoeba1248838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3511551" cy="2633664"/>
          </a:xfrm>
          <a:prstGeom prst="rect">
            <a:avLst/>
          </a:prstGeom>
          <a:noFill/>
        </p:spPr>
      </p:pic>
      <p:pic>
        <p:nvPicPr>
          <p:cNvPr id="1027" name="Picture 3" descr="C:\Users\Анастасия\Desktop\1339059014_gribnaya-terapiy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00504"/>
            <a:ext cx="3392488" cy="2544366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pic12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143273" cy="2619394"/>
          </a:xfrm>
          <a:prstGeom prst="rect">
            <a:avLst/>
          </a:prstGeom>
          <a:noFill/>
        </p:spPr>
      </p:pic>
      <p:pic>
        <p:nvPicPr>
          <p:cNvPr id="1029" name="Picture 5" descr="C:\Users\Анастасия\Desktop\7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3190897" cy="23931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0"/>
            <a:ext cx="6276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99"/>
                </a:solidFill>
              </a:rPr>
              <a:t>Какой гриб лишний?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Необычные грибы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Анастасия\Desktop\mushroom_the_bleeding_tooth_fungus_hydnellum_pec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334301" cy="550072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7863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Кровоточащий гриб или же 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соковыделяющий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гриб.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mushroom_brain_mushroom_gyromitra_escul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000528" cy="534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857892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Грибы-мозги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настасия\Desktop\udivitelnijgolubojgribentolomahochstetteri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65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4847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Голубой гриб</a:t>
            </a:r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стасия\Desktop\2014270912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00372"/>
            <a:ext cx="5122883" cy="3655875"/>
          </a:xfrm>
          <a:prstGeom prst="rect">
            <a:avLst/>
          </a:prstGeom>
          <a:noFill/>
        </p:spPr>
      </p:pic>
      <p:pic>
        <p:nvPicPr>
          <p:cNvPr id="4099" name="Picture 3" descr="C:\Users\Анастасия\Desktop\2014270912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122883" cy="3492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стасия\Desktop\2014270912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72494" cy="687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«Я начну, а ты продолжи»: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- У дуба желуди, а у сосны</a:t>
            </a:r>
            <a:r>
              <a:rPr lang="ru-RU" sz="3600" dirty="0" smtClean="0">
                <a:solidFill>
                  <a:srgbClr val="002060"/>
                </a:solidFill>
              </a:rPr>
              <a:t>…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Береза кудрявая, а сосна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У рябины листочки, а у сосны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Осенью береза стоит золотая, а сосна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Осина зимой стоит без листьев, а сосна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На яблоне растут яблоки, а на дубе…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астасия\Desktop\thumb2-zelenye-vetki-sosny-green-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71546"/>
            <a:ext cx="3716479" cy="2324108"/>
          </a:xfrm>
          <a:prstGeom prst="rect">
            <a:avLst/>
          </a:prstGeom>
          <a:noFill/>
        </p:spPr>
      </p:pic>
      <p:pic>
        <p:nvPicPr>
          <p:cNvPr id="13315" name="Picture 3" descr="C:\Users\Анастасия\Desktop\jHJa3OHyP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500462" cy="2625347"/>
          </a:xfrm>
          <a:prstGeom prst="rect">
            <a:avLst/>
          </a:prstGeom>
          <a:noFill/>
        </p:spPr>
      </p:pic>
      <p:pic>
        <p:nvPicPr>
          <p:cNvPr id="13316" name="Picture 4" descr="C:\Users\Анастасия\Desktop\20c854855b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07700"/>
            <a:ext cx="4090987" cy="3071275"/>
          </a:xfrm>
          <a:prstGeom prst="rect">
            <a:avLst/>
          </a:prstGeom>
          <a:noFill/>
        </p:spPr>
      </p:pic>
      <p:pic>
        <p:nvPicPr>
          <p:cNvPr id="13317" name="Picture 5" descr="C:\Users\Анастасия\Desktop\5276da864e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65896"/>
            <a:ext cx="4143404" cy="3107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/>
              <a:t>Какие деревья ? Лишнее?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настасия\Desktop\228943_1a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5477931" cy="4108448"/>
          </a:xfrm>
          <a:prstGeom prst="rect">
            <a:avLst/>
          </a:prstGeom>
          <a:noFill/>
        </p:spPr>
      </p:pic>
      <p:pic>
        <p:nvPicPr>
          <p:cNvPr id="14339" name="Picture 3" descr="C:\Users\Анастасия\Desktop\ohrana2-6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8604"/>
            <a:ext cx="4448172" cy="296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500306"/>
          </a:xfrm>
        </p:spPr>
        <p:txBody>
          <a:bodyPr>
            <a:noAutofit/>
          </a:bodyPr>
          <a:lstStyle/>
          <a:p>
            <a:r>
              <a:rPr lang="ru-RU" sz="5200" dirty="0" smtClean="0">
                <a:solidFill>
                  <a:srgbClr val="FFFF00"/>
                </a:solidFill>
              </a:rPr>
              <a:t>Как называется домик для птиц, сделанный руками человека?</a:t>
            </a:r>
            <a:endParaRPr lang="ru-RU" sz="5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446d0d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714488"/>
            <a:ext cx="4429156" cy="4429156"/>
          </a:xfrm>
        </p:spPr>
      </p:pic>
      <p:sp>
        <p:nvSpPr>
          <p:cNvPr id="5" name="Прямоугольник 4"/>
          <p:cNvSpPr/>
          <p:nvPr/>
        </p:nvSpPr>
        <p:spPr>
          <a:xfrm>
            <a:off x="3357554" y="1643050"/>
            <a:ext cx="4143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Скворечник</a:t>
            </a:r>
            <a:endParaRPr lang="ru-RU"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настасия\Desktop\Ostrov-Sokotra-skazochnyy-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52"/>
            <a:ext cx="4953000" cy="3717925"/>
          </a:xfrm>
          <a:prstGeom prst="rect">
            <a:avLst/>
          </a:prstGeom>
          <a:noFill/>
        </p:spPr>
      </p:pic>
      <p:pic>
        <p:nvPicPr>
          <p:cNvPr id="15363" name="Picture 3" descr="C:\Users\Анастасия\Desktop\ydivitelbnue_derevya_fw_readmas.ru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0972"/>
            <a:ext cx="4572032" cy="342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и охраняй родную природу</a:t>
            </a:r>
            <a:endParaRPr lang="ru-RU" sz="8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стасия\Desktop\48416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3562367" cy="2374912"/>
          </a:xfrm>
          <a:prstGeom prst="rect">
            <a:avLst/>
          </a:prstGeom>
          <a:noFill/>
        </p:spPr>
      </p:pic>
      <p:pic>
        <p:nvPicPr>
          <p:cNvPr id="6147" name="Picture 3" descr="C:\Users\Анастасия\Desktop\1b5dfaa08b6846f02686_720x540_cropromiar-niestandard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36222"/>
            <a:ext cx="3563926" cy="2672945"/>
          </a:xfrm>
          <a:prstGeom prst="rect">
            <a:avLst/>
          </a:prstGeom>
          <a:noFill/>
        </p:spPr>
      </p:pic>
      <p:pic>
        <p:nvPicPr>
          <p:cNvPr id="6148" name="Picture 4" descr="C:\Users\Анастасия\Desktop\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431" y="1000108"/>
            <a:ext cx="4055569" cy="2876919"/>
          </a:xfrm>
          <a:prstGeom prst="rect">
            <a:avLst/>
          </a:prstGeom>
          <a:noFill/>
        </p:spPr>
      </p:pic>
      <p:pic>
        <p:nvPicPr>
          <p:cNvPr id="6149" name="Picture 5" descr="C:\Users\Анастасия\Desktop\soro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14422"/>
            <a:ext cx="3672188" cy="28289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Кто лишний ?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настасия\Desktop\5369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4929222" cy="49292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скальный петушок</a:t>
            </a:r>
            <a:endParaRPr lang="ru-RU" dirty="0"/>
          </a:p>
        </p:txBody>
      </p:sp>
      <p:pic>
        <p:nvPicPr>
          <p:cNvPr id="7170" name="Picture 2" descr="C:\Users\Анастасия\Desktop\39471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4718714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000768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скальный петушок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esktop\c4ea5d98f661bbbe8e1c4ce106071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5197115" cy="4157692"/>
          </a:xfrm>
          <a:prstGeom prst="rect">
            <a:avLst/>
          </a:prstGeom>
          <a:noFill/>
        </p:spPr>
      </p:pic>
      <p:pic>
        <p:nvPicPr>
          <p:cNvPr id="8195" name="Picture 3" descr="C:\Users\Анастасия\Desktop\sümsük-kuşu-765x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4995857" cy="33305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57705" y="4143380"/>
            <a:ext cx="3886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Голубоногая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олуша</a:t>
            </a:r>
            <a:endParaRPr lang="ru-RU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esktop\5265c079dac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0" y="0"/>
            <a:ext cx="921543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42907" y="5643578"/>
            <a:ext cx="9286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 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маленькая птица – колибри 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настасия\Desktop\bolshaya-ptica-6-550x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1181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5072074"/>
            <a:ext cx="3500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Орлан</a:t>
            </a:r>
            <a:endParaRPr lang="ru-RU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99"/>
                </a:solidFill>
              </a:rPr>
              <a:t>Кто носит свой дом на спине?</a:t>
            </a:r>
            <a:endParaRPr lang="ru-RU" sz="6000" dirty="0">
              <a:solidFill>
                <a:srgbClr val="FFFF99"/>
              </a:solidFill>
            </a:endParaRPr>
          </a:p>
        </p:txBody>
      </p:sp>
      <p:pic>
        <p:nvPicPr>
          <p:cNvPr id="5" name="Содержимое 4" descr="1304496004_ulitki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3116"/>
            <a:ext cx="5602227" cy="419736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86182" y="5214950"/>
            <a:ext cx="3857652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3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Улитка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2A35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астасия\Desktop\1370035000_1275044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482638" cy="5500702"/>
          </a:xfrm>
          <a:prstGeom prst="rect">
            <a:avLst/>
          </a:prstGeom>
          <a:noFill/>
        </p:spPr>
      </p:pic>
      <p:pic>
        <p:nvPicPr>
          <p:cNvPr id="11267" name="Picture 3" descr="C:\Users\Анастасия\Desktop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4157682" cy="588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Будь природе другом</vt:lpstr>
      <vt:lpstr>Как называется домик для птиц, сделанный руками человека?</vt:lpstr>
      <vt:lpstr>Кто лишний ?</vt:lpstr>
      <vt:lpstr>Слайд 4</vt:lpstr>
      <vt:lpstr>Слайд 5</vt:lpstr>
      <vt:lpstr>Слайд 6</vt:lpstr>
      <vt:lpstr>Слайд 7</vt:lpstr>
      <vt:lpstr>Кто носит свой дом на спине?</vt:lpstr>
      <vt:lpstr>Слайд 9</vt:lpstr>
      <vt:lpstr>Слайд 10</vt:lpstr>
      <vt:lpstr>Слайд 11</vt:lpstr>
      <vt:lpstr>Необычные грибы</vt:lpstr>
      <vt:lpstr>Слайд 13</vt:lpstr>
      <vt:lpstr>Слайд 14</vt:lpstr>
      <vt:lpstr>Слайд 15</vt:lpstr>
      <vt:lpstr>Слайд 16</vt:lpstr>
      <vt:lpstr>«Я начну, а ты продолжи»:</vt:lpstr>
      <vt:lpstr>Какие деревья ? Лишнее?</vt:lpstr>
      <vt:lpstr>Слайд 19</vt:lpstr>
      <vt:lpstr>Слайд 20</vt:lpstr>
      <vt:lpstr>Береги и охраняй родную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природе другом</dc:title>
  <dc:creator>Анастасия Корнюшина</dc:creator>
  <cp:lastModifiedBy>Анастасия Корнюшина</cp:lastModifiedBy>
  <cp:revision>12</cp:revision>
  <dcterms:created xsi:type="dcterms:W3CDTF">2015-07-26T11:09:34Z</dcterms:created>
  <dcterms:modified xsi:type="dcterms:W3CDTF">2015-07-26T13:08:04Z</dcterms:modified>
</cp:coreProperties>
</file>