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59" r:id="rId8"/>
    <p:sldId id="261" r:id="rId9"/>
    <p:sldId id="262" r:id="rId10"/>
    <p:sldId id="263" r:id="rId11"/>
    <p:sldId id="264" r:id="rId12"/>
    <p:sldId id="258" r:id="rId13"/>
    <p:sldId id="26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66FF33"/>
    <a:srgbClr val="FF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75083864_brazil-2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3399"/>
                </a:solidFill>
                <a:latin typeface="Bookman Old Style" pitchFamily="18" charset="0"/>
              </a:rPr>
              <a:t>Внучка - Ксения Платонова</a:t>
            </a:r>
            <a:endParaRPr lang="ru-RU" i="1" dirty="0">
              <a:solidFill>
                <a:srgbClr val="FF3399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Bookman Old Style" pitchFamily="18" charset="0"/>
              </a:rPr>
              <a:t>Жучка - Арина Кононова</a:t>
            </a:r>
            <a:endParaRPr lang="ru-RU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46950"/>
            <a:ext cx="3357586" cy="503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 Кошка - Ксения </a:t>
            </a:r>
            <a:r>
              <a:rPr lang="ru-RU" i="1" dirty="0" err="1" smtClean="0">
                <a:solidFill>
                  <a:srgbClr val="FF0000"/>
                </a:solidFill>
                <a:latin typeface="Bookman Old Style" pitchFamily="18" charset="0"/>
              </a:rPr>
              <a:t>Зинзер</a:t>
            </a:r>
            <a:endParaRPr lang="ru-RU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ima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4643470" cy="464347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Мышка - Леонид Болтушкин</a:t>
            </a:r>
            <a:endParaRPr lang="ru-RU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C:\Users\Лёня\фото\фото\Сочи 2014\DSCN0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50141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6500858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rgbClr val="0070C0"/>
                </a:solidFill>
                <a:latin typeface="Bookman Old Style" pitchFamily="18" charset="0"/>
              </a:rPr>
              <a:t>Спасибо за внимание!!!</a:t>
            </a:r>
            <a:r>
              <a:rPr lang="ru-RU" i="1" dirty="0" smtClean="0">
                <a:solidFill>
                  <a:srgbClr val="66FF33"/>
                </a:solidFill>
                <a:latin typeface="Bookman Old Style" pitchFamily="18" charset="0"/>
              </a:rPr>
              <a:t/>
            </a:r>
            <a:br>
              <a:rPr lang="ru-RU" i="1" dirty="0" smtClean="0">
                <a:solidFill>
                  <a:srgbClr val="66FF33"/>
                </a:solidFill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atin typeface="Bookman Old Style" pitchFamily="18" charset="0"/>
              </a:rPr>
              <a:t/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Восходящая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4 </a:t>
            </a: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Г Класс</a:t>
            </a:r>
            <a:endParaRPr lang="ru-RU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15338" y="6286520"/>
            <a:ext cx="35719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009505" y="2780928"/>
            <a:ext cx="1714512" cy="1414466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3582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i="1" dirty="0" smtClean="0">
                <a:solidFill>
                  <a:srgbClr val="FFFF00"/>
                </a:solidFill>
                <a:latin typeface="Bookman Old Style" pitchFamily="18" charset="0"/>
              </a:rPr>
              <a:t>Музыка: «Мы раскрасим все планеты» Исполнители: «</a:t>
            </a:r>
            <a:r>
              <a:rPr lang="ru-RU" sz="3400" i="1" dirty="0" err="1" smtClean="0">
                <a:solidFill>
                  <a:srgbClr val="FFFF00"/>
                </a:solidFill>
                <a:latin typeface="Bookman Old Style" pitchFamily="18" charset="0"/>
              </a:rPr>
              <a:t>Барбарики</a:t>
            </a:r>
            <a:r>
              <a:rPr lang="ru-RU" sz="3400" i="1" dirty="0" smtClean="0">
                <a:solidFill>
                  <a:srgbClr val="FFFF00"/>
                </a:solidFill>
                <a:latin typeface="Bookman Old Style" pitchFamily="18" charset="0"/>
              </a:rPr>
              <a:t>»</a:t>
            </a:r>
            <a:br>
              <a:rPr lang="ru-RU" sz="3400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3400" i="1" dirty="0" smtClean="0">
                <a:solidFill>
                  <a:srgbClr val="FFFF00"/>
                </a:solidFill>
                <a:latin typeface="Bookman Old Style" pitchFamily="18" charset="0"/>
              </a:rPr>
              <a:t>Выступают: Матросов Егор, Ершов Андрей, </a:t>
            </a:r>
            <a:r>
              <a:rPr lang="ru-RU" sz="3400" i="1" dirty="0" err="1" smtClean="0">
                <a:solidFill>
                  <a:srgbClr val="FFFF00"/>
                </a:solidFill>
                <a:latin typeface="Bookman Old Style" pitchFamily="18" charset="0"/>
              </a:rPr>
              <a:t>Кенс</a:t>
            </a:r>
            <a:r>
              <a:rPr lang="ru-RU" sz="3400" i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3300" i="1" dirty="0" smtClean="0">
                <a:solidFill>
                  <a:srgbClr val="FFFF00"/>
                </a:solidFill>
                <a:latin typeface="Bookman Old Style" pitchFamily="18" charset="0"/>
              </a:rPr>
              <a:t>Кристина, Платонова</a:t>
            </a:r>
            <a:br>
              <a:rPr lang="ru-RU" sz="3300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3300" i="1" dirty="0" smtClean="0">
                <a:solidFill>
                  <a:srgbClr val="FFFF00"/>
                </a:solidFill>
                <a:latin typeface="Bookman Old Style" pitchFamily="18" charset="0"/>
              </a:rPr>
              <a:t>Ксения, </a:t>
            </a:r>
            <a:r>
              <a:rPr lang="ru-RU" sz="3300" i="1" dirty="0" err="1" smtClean="0">
                <a:solidFill>
                  <a:srgbClr val="FFFF00"/>
                </a:solidFill>
                <a:latin typeface="Bookman Old Style" pitchFamily="18" charset="0"/>
              </a:rPr>
              <a:t>Зинзер</a:t>
            </a:r>
            <a:r>
              <a:rPr lang="ru-RU" sz="3300" i="1" dirty="0" smtClean="0">
                <a:solidFill>
                  <a:srgbClr val="FFFF00"/>
                </a:solidFill>
                <a:latin typeface="Bookman Old Style" pitchFamily="18" charset="0"/>
              </a:rPr>
              <a:t> Ксения, Болтушкин  Леонид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5451238" cy="304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328272"/>
            <a:ext cx="2357454" cy="33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FF3399"/>
                </a:solidFill>
              </a:rPr>
              <a:t>Герои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6" name="Содержимое 3" descr="п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063536" cy="2690506"/>
          </a:xfrm>
          <a:prstGeom prst="rect">
            <a:avLst/>
          </a:prstGeom>
        </p:spPr>
      </p:pic>
      <p:pic>
        <p:nvPicPr>
          <p:cNvPr id="9" name="Picture 2" descr="C:\Users\Лёня\фото\фото\Лёня\Лёня 1 сентября 2014\DSCN0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143248"/>
            <a:ext cx="2714644" cy="3619526"/>
          </a:xfrm>
          <a:prstGeom prst="rect">
            <a:avLst/>
          </a:prstGeom>
          <a:noFill/>
        </p:spPr>
      </p:pic>
      <p:pic>
        <p:nvPicPr>
          <p:cNvPr id="10" name="Picture 2" descr="C:\Users\Лёня\фото\фото\Лёня\Лёня 1 сентября 2014\DSCN0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2643206" cy="3523876"/>
          </a:xfrm>
          <a:prstGeom prst="rect">
            <a:avLst/>
          </a:prstGeom>
          <a:noFill/>
        </p:spPr>
      </p:pic>
      <p:sp>
        <p:nvSpPr>
          <p:cNvPr id="12" name="Улыбающееся лицо 11"/>
          <p:cNvSpPr/>
          <p:nvPr/>
        </p:nvSpPr>
        <p:spPr>
          <a:xfrm>
            <a:off x="6500826" y="500042"/>
            <a:ext cx="1785950" cy="1843094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Герои</a:t>
            </a:r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3060" y="3143248"/>
            <a:ext cx="2195220" cy="345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3" descr="im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1" y="3143248"/>
            <a:ext cx="2533687" cy="3454393"/>
          </a:xfrm>
          <a:prstGeom prst="rect">
            <a:avLst/>
          </a:prstGeom>
        </p:spPr>
      </p:pic>
      <p:sp>
        <p:nvSpPr>
          <p:cNvPr id="8" name="Улыбающееся лицо 7"/>
          <p:cNvSpPr/>
          <p:nvPr/>
        </p:nvSpPr>
        <p:spPr>
          <a:xfrm>
            <a:off x="6643702" y="571480"/>
            <a:ext cx="1643074" cy="1571636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5" descr="image.jpe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4348" y="3143248"/>
            <a:ext cx="2908998" cy="342902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38391" cy="16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256"/>
            <a:ext cx="2643206" cy="224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3386161" cy="21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/>
          </a:bodyPr>
          <a:lstStyle/>
          <a:p>
            <a:pPr algn="l"/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sz="3800" dirty="0" smtClean="0">
                <a:solidFill>
                  <a:srgbClr val="0000CC"/>
                </a:solidFill>
              </a:rPr>
              <a:t>Главная по музыке: Ксения </a:t>
            </a:r>
            <a:r>
              <a:rPr lang="ru-RU" sz="3800" dirty="0" err="1" smtClean="0">
                <a:solidFill>
                  <a:srgbClr val="0000CC"/>
                </a:solidFill>
              </a:rPr>
              <a:t>Зинзер</a:t>
            </a:r>
            <a:r>
              <a:rPr lang="ru-RU" sz="3800" dirty="0" smtClean="0">
                <a:solidFill>
                  <a:srgbClr val="0000CC"/>
                </a:solidFill>
              </a:rPr>
              <a:t/>
            </a:r>
            <a:br>
              <a:rPr lang="ru-RU" sz="3800" dirty="0" smtClean="0">
                <a:solidFill>
                  <a:srgbClr val="0000CC"/>
                </a:solidFill>
              </a:rPr>
            </a:br>
            <a:r>
              <a:rPr lang="ru-RU" sz="3800" dirty="0" smtClean="0">
                <a:solidFill>
                  <a:srgbClr val="0000CC"/>
                </a:solidFill>
              </a:rPr>
              <a:t> Главный художник: Леонид Болтушкин </a:t>
            </a:r>
            <a:br>
              <a:rPr lang="ru-RU" sz="3800" dirty="0" smtClean="0">
                <a:solidFill>
                  <a:srgbClr val="0000CC"/>
                </a:solidFill>
              </a:rPr>
            </a:br>
            <a:r>
              <a:rPr lang="ru-RU" sz="3800" dirty="0" smtClean="0">
                <a:solidFill>
                  <a:srgbClr val="0000CC"/>
                </a:solidFill>
              </a:rPr>
              <a:t> Главный по сценарию: Андрей Ершов     </a:t>
            </a:r>
            <a:br>
              <a:rPr lang="ru-RU" sz="3800" dirty="0" smtClean="0">
                <a:solidFill>
                  <a:srgbClr val="0000CC"/>
                </a:solidFill>
              </a:rPr>
            </a:br>
            <a:r>
              <a:rPr lang="ru-RU" sz="3800" dirty="0" smtClean="0">
                <a:solidFill>
                  <a:srgbClr val="0000CC"/>
                </a:solidFill>
              </a:rPr>
              <a:t> Режиссёр: Егор Матросов</a:t>
            </a:r>
            <a:r>
              <a:rPr lang="ru-RU" sz="2700" dirty="0" smtClean="0">
                <a:solidFill>
                  <a:srgbClr val="0000CC"/>
                </a:solidFill>
              </a:rPr>
              <a:t/>
            </a:r>
            <a:br>
              <a:rPr lang="ru-RU" sz="2700" dirty="0" smtClean="0">
                <a:solidFill>
                  <a:srgbClr val="0000CC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889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500438"/>
            <a:ext cx="2000264" cy="31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Лёня\фото\фото\Сказка Ре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000264" cy="2516055"/>
          </a:xfrm>
          <a:prstGeom prst="rect">
            <a:avLst/>
          </a:prstGeom>
          <a:noFill/>
        </p:spPr>
      </p:pic>
      <p:pic>
        <p:nvPicPr>
          <p:cNvPr id="8195" name="Picture 3" descr="C:\Users\Лёня\фото\фото\Сказка Репка\maska_kotik_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496"/>
            <a:ext cx="1428750" cy="1428750"/>
          </a:xfrm>
          <a:prstGeom prst="rect">
            <a:avLst/>
          </a:prstGeom>
          <a:noFill/>
        </p:spPr>
      </p:pic>
      <p:pic>
        <p:nvPicPr>
          <p:cNvPr id="8196" name="Picture 4" descr="C:\Users\Лёня\фото\фото\Сказка Репка\maska_myshka_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496"/>
            <a:ext cx="1428750" cy="1428750"/>
          </a:xfrm>
          <a:prstGeom prst="rect">
            <a:avLst/>
          </a:prstGeom>
          <a:noFill/>
        </p:spPr>
      </p:pic>
      <p:pic>
        <p:nvPicPr>
          <p:cNvPr id="8197" name="Picture 5" descr="C:\Users\Лёня\фото\фото\Сказка Репка\maska_vnuchka_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857496"/>
            <a:ext cx="1428750" cy="1428750"/>
          </a:xfrm>
          <a:prstGeom prst="rect">
            <a:avLst/>
          </a:prstGeom>
          <a:noFill/>
        </p:spPr>
      </p:pic>
      <p:pic>
        <p:nvPicPr>
          <p:cNvPr id="8198" name="Picture 6" descr="C:\Users\Лёня\фото\фото\Сказка Репка\maska_ded1_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857496"/>
            <a:ext cx="1428750" cy="1428750"/>
          </a:xfrm>
          <a:prstGeom prst="rect">
            <a:avLst/>
          </a:prstGeom>
          <a:noFill/>
        </p:spPr>
      </p:pic>
      <p:pic>
        <p:nvPicPr>
          <p:cNvPr id="8199" name="Picture 7" descr="C:\Users\Лёня\фото\фото\Сказка Репка\maska_baba1_1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2857496"/>
            <a:ext cx="1428750" cy="1428750"/>
          </a:xfrm>
          <a:prstGeom prst="rect">
            <a:avLst/>
          </a:prstGeom>
          <a:noFill/>
        </p:spPr>
      </p:pic>
      <p:pic>
        <p:nvPicPr>
          <p:cNvPr id="8200" name="Picture 8" descr="C:\Users\Лёня\фото\фото\Сказка Репка\images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3" y="2857496"/>
            <a:ext cx="1643075" cy="14015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latin typeface="Bookman Old Style" pitchFamily="18" charset="0"/>
              </a:rPr>
              <a:t>Репка - Егор Матросов</a:t>
            </a:r>
            <a:endParaRPr lang="ru-RU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п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000924" cy="463537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Bookman Old Style" pitchFamily="18" charset="0"/>
              </a:rPr>
              <a:t>Дед - Андрей Ершов</a:t>
            </a:r>
            <a:endParaRPr lang="ru-RU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Лёня\фото\фото\Лёня\Лёня 1 сентября 2014\DSCN0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4000528" cy="53340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Бабка - Кристина </a:t>
            </a:r>
            <a:r>
              <a:rPr lang="ru-RU" i="1" dirty="0" err="1" smtClean="0">
                <a:solidFill>
                  <a:srgbClr val="FF0000"/>
                </a:solidFill>
                <a:latin typeface="Bookman Old Style" pitchFamily="18" charset="0"/>
              </a:rPr>
              <a:t>Кенс</a:t>
            </a:r>
            <a:endParaRPr lang="ru-RU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3" descr="imag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339447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36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 Музыка: «Мы раскрасим все планеты» Исполнители: «Барбарики» Выступают: Матросов Егор, Ершов Андрей, Кенс Кристина, Платонова Ксения, Зинзер Ксения, Болтушкин  Леонид  </vt:lpstr>
      <vt:lpstr>          Герои</vt:lpstr>
      <vt:lpstr>Герои</vt:lpstr>
      <vt:lpstr>   Главная по музыке: Ксения Зинзер  Главный художник: Леонид Болтушкин   Главный по сценарию: Андрей Ершов       Режиссёр: Егор Матросов    </vt:lpstr>
      <vt:lpstr>Презентация PowerPoint</vt:lpstr>
      <vt:lpstr>Репка - Егор Матросов</vt:lpstr>
      <vt:lpstr>Дед - Андрей Ершов</vt:lpstr>
      <vt:lpstr>Бабка - Кристина Кенс</vt:lpstr>
      <vt:lpstr>Внучка - Ксения Платонова</vt:lpstr>
      <vt:lpstr>Жучка - Арина Кононова</vt:lpstr>
      <vt:lpstr> Кошка - Ксения Зинзер</vt:lpstr>
      <vt:lpstr>Мышка - Леонид Болтушкин</vt:lpstr>
      <vt:lpstr>Спасибо за внимание!!!     Восходящая     4 Г 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Лёня</dc:creator>
  <cp:lastModifiedBy>Светлана</cp:lastModifiedBy>
  <cp:revision>22</cp:revision>
  <dcterms:created xsi:type="dcterms:W3CDTF">2014-10-22T03:04:52Z</dcterms:created>
  <dcterms:modified xsi:type="dcterms:W3CDTF">2014-11-27T04:00:21Z</dcterms:modified>
</cp:coreProperties>
</file>