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6C6434-5864-4048-ADA2-1A1808F67300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91076D-DC4B-488A-A2B8-8B95E3982E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4680520" cy="1728192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Букет цветов из бумаги: используем старые журналы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437112"/>
            <a:ext cx="3888432" cy="18002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Савинкова С.А.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«СОШ № 92»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Кемерово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2656"/>
            <a:ext cx="3612232" cy="340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Вам понадобится: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/>
              <a:t>- ножницы</a:t>
            </a:r>
          </a:p>
          <a:p>
            <a:pPr fontAlgn="base">
              <a:buNone/>
            </a:pPr>
            <a:r>
              <a:rPr lang="ru-RU" dirty="0"/>
              <a:t>- зеленая клейкая лента</a:t>
            </a:r>
          </a:p>
          <a:p>
            <a:pPr fontAlgn="base">
              <a:buNone/>
            </a:pPr>
            <a:r>
              <a:rPr lang="ru-RU" dirty="0"/>
              <a:t>- шпажки</a:t>
            </a:r>
          </a:p>
          <a:p>
            <a:pPr fontAlgn="base">
              <a:buNone/>
            </a:pPr>
            <a:r>
              <a:rPr lang="ru-RU" dirty="0"/>
              <a:t>- старые журналы</a:t>
            </a:r>
          </a:p>
          <a:p>
            <a:pPr fontAlgn="base">
              <a:buNone/>
            </a:pPr>
            <a:r>
              <a:rPr lang="ru-RU" dirty="0"/>
              <a:t>- клей.</a:t>
            </a:r>
          </a:p>
          <a:p>
            <a:endParaRPr lang="ru-RU" dirty="0"/>
          </a:p>
        </p:txBody>
      </p:sp>
      <p:pic>
        <p:nvPicPr>
          <p:cNvPr id="5" name="Содержимое 4" descr="5-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72816"/>
            <a:ext cx="41106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выполнения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</a:t>
            </a:r>
            <a:r>
              <a:rPr lang="ru-RU" dirty="0"/>
              <a:t>. Найдите красочные страницы в журналах, выдерните их и сложите каждую страницу пополам, а потом каждую половинку к центральному сгибу.</a:t>
            </a:r>
          </a:p>
          <a:p>
            <a:endParaRPr lang="ru-RU" dirty="0"/>
          </a:p>
        </p:txBody>
      </p:sp>
      <p:pic>
        <p:nvPicPr>
          <p:cNvPr id="5" name="Содержимое 4" descr="5-2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514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выполнения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2</a:t>
            </a:r>
            <a:r>
              <a:rPr lang="ru-RU" dirty="0"/>
              <a:t>. Со стороны сгибов начните нарезать бахрому на сложенной странице, оставляя до основания 1 см.</a:t>
            </a:r>
          </a:p>
          <a:p>
            <a:endParaRPr lang="ru-RU" dirty="0"/>
          </a:p>
        </p:txBody>
      </p:sp>
      <p:pic>
        <p:nvPicPr>
          <p:cNvPr id="5" name="Содержимое 4" descr="5-3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514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выполнения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3</a:t>
            </a:r>
            <a:r>
              <a:rPr lang="ru-RU" dirty="0"/>
              <a:t>. Обмотайте бумажную заготовку вокруг шпажки, чтобы получить бутон. Закрепите бутон у основания клейкой лентой.</a:t>
            </a:r>
          </a:p>
          <a:p>
            <a:endParaRPr lang="ru-RU" dirty="0"/>
          </a:p>
        </p:txBody>
      </p:sp>
      <p:pic>
        <p:nvPicPr>
          <p:cNvPr id="5" name="Содержимое 4" descr="5-5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514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выполнения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 smtClean="0"/>
              <a:t>    4</a:t>
            </a:r>
            <a:r>
              <a:rPr lang="ru-RU" dirty="0"/>
              <a:t>. Зеленую клейкую ленту используйте, чтобы обмотать шпажку.</a:t>
            </a:r>
          </a:p>
          <a:p>
            <a:pPr fontAlgn="base">
              <a:buNone/>
            </a:pPr>
            <a:r>
              <a:rPr lang="ru-RU" dirty="0" smtClean="0"/>
              <a:t>    5</a:t>
            </a:r>
            <a:r>
              <a:rPr lang="ru-RU" dirty="0"/>
              <a:t>. Сделайте бутон более пышным, распустив бахрому.</a:t>
            </a:r>
          </a:p>
          <a:p>
            <a:endParaRPr lang="ru-RU" dirty="0"/>
          </a:p>
        </p:txBody>
      </p:sp>
      <p:pic>
        <p:nvPicPr>
          <p:cNvPr id="5" name="Содержимое 4" descr="5-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38225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5-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861048"/>
            <a:ext cx="378221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выполнения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6</a:t>
            </a:r>
            <a:r>
              <a:rPr lang="ru-RU" dirty="0"/>
              <a:t>. Сделайте несколько таких цветов для красивого букета</a:t>
            </a:r>
          </a:p>
        </p:txBody>
      </p:sp>
      <p:pic>
        <p:nvPicPr>
          <p:cNvPr id="5" name="Содержимое 4" descr="5-8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514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150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Букет цветов из бумаги: используем старые журналы </vt:lpstr>
      <vt:lpstr>Вам понадобится: </vt:lpstr>
      <vt:lpstr>Этапы выполнения работы</vt:lpstr>
      <vt:lpstr>Этапы выполнения работы</vt:lpstr>
      <vt:lpstr>Этапы выполнения работы</vt:lpstr>
      <vt:lpstr>Этапы выполнения работы</vt:lpstr>
      <vt:lpstr>Этапы выполнения работы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Букет цветов из бумаги: используем старые журналы </dc:title>
  <dc:creator>XXXXZ</dc:creator>
  <cp:lastModifiedBy>XXXXZ</cp:lastModifiedBy>
  <cp:revision>2</cp:revision>
  <dcterms:created xsi:type="dcterms:W3CDTF">2015-09-09T14:28:16Z</dcterms:created>
  <dcterms:modified xsi:type="dcterms:W3CDTF">2015-09-09T14:39:24Z</dcterms:modified>
</cp:coreProperties>
</file>