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1" r:id="rId2"/>
    <p:sldId id="262" r:id="rId3"/>
    <p:sldId id="259" r:id="rId4"/>
    <p:sldId id="258" r:id="rId5"/>
    <p:sldId id="260" r:id="rId6"/>
    <p:sldId id="263" r:id="rId7"/>
    <p:sldId id="264" r:id="rId8"/>
    <p:sldId id="278" r:id="rId9"/>
    <p:sldId id="275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6" autoAdjust="0"/>
    <p:restoredTop sz="94660"/>
  </p:normalViewPr>
  <p:slideViewPr>
    <p:cSldViewPr>
      <p:cViewPr varScale="1">
        <p:scale>
          <a:sx n="86" d="100"/>
          <a:sy n="86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A411-D94B-40D3-B107-17D455296C86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960954-DB9E-4068-954C-71D53E6F8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A411-D94B-40D3-B107-17D455296C86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0954-DB9E-4068-954C-71D53E6F8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A411-D94B-40D3-B107-17D455296C86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0954-DB9E-4068-954C-71D53E6F8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A411-D94B-40D3-B107-17D455296C86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960954-DB9E-4068-954C-71D53E6F8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A411-D94B-40D3-B107-17D455296C86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0954-DB9E-4068-954C-71D53E6F83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A411-D94B-40D3-B107-17D455296C86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0954-DB9E-4068-954C-71D53E6F8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A411-D94B-40D3-B107-17D455296C86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8960954-DB9E-4068-954C-71D53E6F83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A411-D94B-40D3-B107-17D455296C86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0954-DB9E-4068-954C-71D53E6F8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A411-D94B-40D3-B107-17D455296C86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0954-DB9E-4068-954C-71D53E6F8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A411-D94B-40D3-B107-17D455296C86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0954-DB9E-4068-954C-71D53E6F8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A411-D94B-40D3-B107-17D455296C86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0954-DB9E-4068-954C-71D53E6F83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EAA411-D94B-40D3-B107-17D455296C86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960954-DB9E-4068-954C-71D53E6F83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0" y="692696"/>
            <a:ext cx="5508104" cy="331236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Круглое, румяное,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Я расту на ветке;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Любят меня взрослые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И маленькие детки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924944"/>
            <a:ext cx="3277716" cy="364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План работы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1. Определиться с выбором фруктов.</a:t>
            </a:r>
          </a:p>
          <a:p>
            <a:pPr>
              <a:buNone/>
            </a:pPr>
            <a:r>
              <a:rPr lang="ru-RU" dirty="0" smtClean="0"/>
              <a:t> 2. Обвести на картоне шаблон.</a:t>
            </a:r>
          </a:p>
          <a:p>
            <a:pPr>
              <a:buNone/>
            </a:pPr>
            <a:r>
              <a:rPr lang="ru-RU" dirty="0" smtClean="0"/>
              <a:t> 3. Выбрать пластилин нужного цвета.</a:t>
            </a:r>
          </a:p>
          <a:p>
            <a:pPr>
              <a:buNone/>
            </a:pPr>
            <a:r>
              <a:rPr lang="ru-RU" dirty="0" smtClean="0"/>
              <a:t> 4. Нарисовать пластилином фрукты  на  картоне по контуру.</a:t>
            </a:r>
          </a:p>
          <a:p>
            <a:pPr>
              <a:buNone/>
            </a:pPr>
            <a:r>
              <a:rPr lang="ru-RU" dirty="0" smtClean="0"/>
              <a:t> 5. Дорисовать  детали  стекой.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0" y="260648"/>
            <a:ext cx="5760640" cy="266429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Знают этот фрукт детишки,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Любят есть его мартышки.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Родом он из жарких стран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 тропиках растет ...</a:t>
            </a:r>
          </a:p>
          <a:p>
            <a:pPr algn="ctr"/>
            <a:endParaRPr lang="ru-RU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52936"/>
            <a:ext cx="4229100" cy="341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16832"/>
            <a:ext cx="31908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0" y="332656"/>
            <a:ext cx="5437112" cy="230425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Синий мундир,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теплая  подкладка,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А  в середине сладко.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015317"/>
            <a:ext cx="4880443" cy="329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179512" y="0"/>
            <a:ext cx="5832648" cy="259228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С  оранжевой  кожей,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На  мячик похожий,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Но  в  центре не  пусто,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А сочно и вкусно.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27900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276872"/>
            <a:ext cx="52387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36912"/>
            <a:ext cx="44577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лако 8"/>
          <p:cNvSpPr/>
          <p:nvPr/>
        </p:nvSpPr>
        <p:spPr>
          <a:xfrm>
            <a:off x="179512" y="116632"/>
            <a:ext cx="4427984" cy="424847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Он почти как апельсин,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С толстой кожей, сочный,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Недостаток лишь один -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Кислый очень, очень.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06896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 </a:t>
            </a:r>
            <a:r>
              <a:rPr lang="ru-RU" dirty="0" err="1" smtClean="0"/>
              <a:t>знвку</a:t>
            </a:r>
            <a:endParaRPr lang="ru-RU" dirty="0"/>
          </a:p>
        </p:txBody>
      </p:sp>
      <p:sp>
        <p:nvSpPr>
          <p:cNvPr id="3" name="Облако 2"/>
          <p:cNvSpPr/>
          <p:nvPr/>
        </p:nvSpPr>
        <p:spPr>
          <a:xfrm>
            <a:off x="395536" y="260648"/>
            <a:ext cx="4464496" cy="561662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Что за фрукт на вкус хорош </a:t>
            </a:r>
          </a:p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И на лампочку похож, </a:t>
            </a:r>
          </a:p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Бок зеленый солнцем греет, </a:t>
            </a:r>
          </a:p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Он желтеет и краснеет?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836712"/>
            <a:ext cx="316835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276872"/>
            <a:ext cx="44005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лако 2"/>
          <p:cNvSpPr/>
          <p:nvPr/>
        </p:nvSpPr>
        <p:spPr>
          <a:xfrm>
            <a:off x="285720" y="332656"/>
            <a:ext cx="4070256" cy="55252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Долгоножка</a:t>
            </a:r>
            <a:br>
              <a:rPr lang="ru-RU" sz="2400" dirty="0" smtClean="0"/>
            </a:br>
            <a:r>
              <a:rPr lang="ru-RU" sz="2400" dirty="0" smtClean="0"/>
              <a:t>Хвалится:</a:t>
            </a:r>
            <a:br>
              <a:rPr lang="ru-RU" sz="2400" dirty="0" smtClean="0"/>
            </a:br>
            <a:r>
              <a:rPr lang="ru-RU" sz="2400" dirty="0" smtClean="0"/>
              <a:t>- Я ли не красавица?</a:t>
            </a:r>
            <a:br>
              <a:rPr lang="ru-RU" sz="2400" dirty="0" smtClean="0"/>
            </a:br>
            <a:r>
              <a:rPr lang="ru-RU" sz="2400" dirty="0" smtClean="0"/>
              <a:t>А всего-то – косточка</a:t>
            </a:r>
            <a:br>
              <a:rPr lang="ru-RU" sz="2400" dirty="0" smtClean="0"/>
            </a:br>
            <a:r>
              <a:rPr lang="ru-RU" sz="2400" dirty="0" smtClean="0"/>
              <a:t>Да красненькая кофточка!</a:t>
            </a:r>
            <a:br>
              <a:rPr lang="ru-RU" sz="2400" dirty="0" smtClean="0"/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3140968"/>
            <a:ext cx="4104456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Ваза с фруктами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581128"/>
            <a:ext cx="3528392" cy="172819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Савинкова С.А.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МБОУ «СОШ № 92»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Кемерово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44644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xp\Рабочий стол\пластил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714775" cy="3643314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7166"/>
            <a:ext cx="379095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526</TotalTime>
  <Words>169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Ваза с фруктами </vt:lpstr>
      <vt:lpstr>Слайд 9</vt:lpstr>
      <vt:lpstr>План работы</vt:lpstr>
    </vt:vector>
  </TitlesOfParts>
  <Company>...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XP</dc:creator>
  <cp:lastModifiedBy>XXXXZ</cp:lastModifiedBy>
  <cp:revision>59</cp:revision>
  <dcterms:created xsi:type="dcterms:W3CDTF">2011-04-05T12:49:28Z</dcterms:created>
  <dcterms:modified xsi:type="dcterms:W3CDTF">2015-11-05T10:08:51Z</dcterms:modified>
</cp:coreProperties>
</file>