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477E7BF-2750-4FA6-8ABC-EE6E8B49D190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7D534B-F9EB-4650-AABA-F66333B39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B595-7169-4609-91D3-7E87F496F980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EA4-BEF5-4E39-B5D7-99DB4581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6A9F-4FFD-4F41-AC3F-0696ACE28F67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11C1-E89E-491F-BF49-C58390F99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F1A7B-1B87-4B8D-81C5-8EB271823369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E599-4AD9-424E-B109-9C6B8CD67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C1ABC-EDA9-4E9A-AB40-CF09FDC13771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41DD2-D4F7-4A1A-AD5C-5687E7365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050E-0D6C-4C72-AC36-9C88507D6550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5B1E-AEF3-4373-B86E-029C608A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9E89-087C-42D3-80CD-6E2404D1B078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1533397-7D61-447A-9737-B5851ADF2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A812-103D-421B-854D-2D8D112FB158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0ECD-E476-4542-BBE8-D2C750D4F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A8EC-17F4-4E3B-BDA4-4578E03DA3F0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F4AF-7D07-4296-B7DB-651394AA3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261EC37-8829-4F65-9795-FD39945064FC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81B7189-0116-4186-B26A-C18A419C0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6A8CC2E-4199-428F-83D7-8B1D3AFFFC55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20AD904-3F4B-464C-ACAD-6F6847119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E89B9-F1D4-407F-A68A-069D593A8327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3EB10-6418-4116-B049-27239B004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5" r:id="rId4"/>
    <p:sldLayoutId id="2147483819" r:id="rId5"/>
    <p:sldLayoutId id="2147483814" r:id="rId6"/>
    <p:sldLayoutId id="2147483813" r:id="rId7"/>
    <p:sldLayoutId id="2147483820" r:id="rId8"/>
    <p:sldLayoutId id="2147483821" r:id="rId9"/>
    <p:sldLayoutId id="2147483812" r:id="rId10"/>
    <p:sldLayoutId id="2147483811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te4estvo.ru/monastyri-rossii/607-aleksandro-nevskaya-lavra.html" TargetMode="External"/><Relationship Id="rId2" Type="http://schemas.openxmlformats.org/officeDocument/2006/relationships/hyperlink" Target="http://ote4estvo.ru/goroda-rossii/711-istoriya-sankt-peterburg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te4estvo.ru/sobytiya-xviii-xix/127-otechestvennaya-vojna-1812-god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lide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32363" y="5734050"/>
            <a:ext cx="3311525" cy="915988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Презентация учеников 4 класса: Иванов.И., Трепаков.Д.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Умер Василий Андреевич Жуковский в 1852 году. Прах его был перевезен в </a:t>
            </a:r>
            <a:r>
              <a:rPr lang="ru-RU" smtClean="0">
                <a:hlinkClick r:id="rId2" tooltip="Санкт-Петербург"/>
              </a:rPr>
              <a:t>Санкт-Петербург</a:t>
            </a:r>
            <a:r>
              <a:rPr lang="ru-RU" smtClean="0"/>
              <a:t> и захоронен в </a:t>
            </a:r>
            <a:r>
              <a:rPr lang="ru-RU" smtClean="0">
                <a:hlinkClick r:id="rId3" tooltip="Александро-Невская Лавра"/>
              </a:rPr>
              <a:t>Александро-Невской лавре</a:t>
            </a:r>
            <a:r>
              <a:rPr lang="ru-RU" smtClean="0"/>
              <a:t>.</a:t>
            </a:r>
            <a:endParaRPr lang="ru-RU" smtClean="0">
              <a:latin typeface="Arial" charset="0"/>
            </a:endParaRP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В Александровском саду бы</a:t>
            </a:r>
            <a:r>
              <a:rPr lang="ru-RU" smtClean="0">
                <a:latin typeface="Arial" charset="0"/>
              </a:rPr>
              <a:t>л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установлен памятник </a:t>
            </a:r>
            <a:endParaRPr lang="ru-RU" smtClean="0">
              <a:latin typeface="Arial" charset="0"/>
            </a:endParaRP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Василию Андреевичу</a:t>
            </a:r>
            <a:endParaRPr lang="ru-RU" smtClean="0">
              <a:latin typeface="Arial" charset="0"/>
            </a:endParaRP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Жуковскому . </a:t>
            </a:r>
          </a:p>
        </p:txBody>
      </p:sp>
      <p:pic>
        <p:nvPicPr>
          <p:cNvPr id="22532" name="Picture 4" descr="450px-%D0%9F%D0%B0%D0%BC%D1%8F%D1%82%D0%BD%D0%B8%D0%BA_%D0%96%D1%83%D0%BA%D0%BE%D0%B2%D1%81%D0%BA%D0%BE%D0%BC%D1%83_%D0%B2_%D0%90%D0%BB%D0%B5%D0%BA%D1%81%D0%B0%D0%BD%D0%B4%D1%80%D0%BE%D0%B2%D1%81%D0%BA%D0%BE%D0%BC_%D1%81%D0%B0%D0%B4%D1%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2075" y="2565400"/>
            <a:ext cx="2701925" cy="429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Спасибо за внимание!!!!!!</a:t>
            </a: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2159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076700"/>
            <a:ext cx="19256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325" y="1822450"/>
            <a:ext cx="17907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437063"/>
            <a:ext cx="1955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23850" y="476250"/>
            <a:ext cx="8229600" cy="4897438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Родился В. А. Жуковский 29 января 1783 года. Его отец Афанасий Иванович Бунин-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тульский помещик. А его мать-пленная турчанка Сальха, привезенная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во время войны крестьянами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из-под крепости Бендеры. 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284538"/>
            <a:ext cx="2197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89138"/>
            <a:ext cx="7272338" cy="4679950"/>
          </a:xfr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187450" y="784225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255963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032000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5650" y="333375"/>
            <a:ext cx="7588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Century Gothic" pitchFamily="34" charset="0"/>
              </a:rPr>
              <a:t>Мальчику была дана фамилия усыновившего его помещика – Андрея Жуковского, который жил в доме Буниных.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За годы жизни в пансионе Василий Жуковский написал много стихотворений и эссе, так же занимался переводами. 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Творчество Жуковского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тех времен наполнено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романтизмом 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(«Кассандра»,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«Людмила»). 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429000"/>
            <a:ext cx="32400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0"/>
            <a:ext cx="83947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0" y="404813"/>
            <a:ext cx="8229600" cy="1800225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Во время </a:t>
            </a:r>
            <a:r>
              <a:rPr lang="ru-RU" smtClean="0">
                <a:hlinkClick r:id="rId2" tooltip="Отечественная Война 1812 года "/>
              </a:rPr>
              <a:t>Отечественной войны 1812 года</a:t>
            </a:r>
            <a:r>
              <a:rPr lang="ru-RU" smtClean="0"/>
              <a:t>, Жуковский не остался в стороне от борьбы с армией Наполеона.  </a:t>
            </a:r>
          </a:p>
        </p:txBody>
      </p:sp>
      <p:pic>
        <p:nvPicPr>
          <p:cNvPr id="17410" name="Picture 6" descr="1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205038"/>
            <a:ext cx="662463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В 1812 году Жуковский вступил в ополчение. В лагере под Тарутином он написал «Певца во стане русских воинов», сразу доставившего ему несравненно большую известность, чем вся его поэтическая деятельность до этого. В тысячах списков оно разошлось в армии и в России.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150" y="17463"/>
            <a:ext cx="246856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Жуковский был популярным деятелем литературы. На него обратил внимание Императорский двор.</a:t>
            </a:r>
            <a:r>
              <a:rPr lang="ru-RU" sz="380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В 1816  году Жуковский стал чтецом при императрице Марии Фёдоровне. В 1817 году он стал учителем русского языка принцессы Шарлотты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33825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Десятилетие с 1810 по 1820 годов считается расцветом творчества Василия Андреевича Жуковского. Известнейшие его произведения были написаны в те времена: баллады «Эолова арфа», «Двенадцать спящих дев», многие стихи, переводы.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3913" y="0"/>
            <a:ext cx="20002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Последние 12 лет жизни провёл в Германии, чуть не ежегодно собираясь побывать в России, но, по болезненному состоянию своей жены, так и не успев осуществить этого желания.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1075" y="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150</TotalTime>
  <Words>243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Century Gothic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Жуковский был популярным деятелем литературы. На него обратил внимание Императорский двор. 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В. А. Жуковский</dc:title>
  <dc:creator>СЕРГЕЙ</dc:creator>
  <cp:lastModifiedBy>Дом</cp:lastModifiedBy>
  <cp:revision>17</cp:revision>
  <dcterms:created xsi:type="dcterms:W3CDTF">2013-10-06T09:59:42Z</dcterms:created>
  <dcterms:modified xsi:type="dcterms:W3CDTF">2015-11-14T07:06:53Z</dcterms:modified>
</cp:coreProperties>
</file>