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7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0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37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5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781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74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9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7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6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7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9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0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0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9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B4AA-4BCE-44F9-9720-36386B443234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526576-7645-40D2-BED6-132D71B8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ecy;&amp;jcy;&amp;fcy;&amp;iecy;&amp;lcy;&amp;iecy;&amp;vcy;&amp;acy; &amp;bcy;&amp;acy;&amp;shcy;&amp;ncy;&amp;yacy;, &amp;shcy;&amp;acy;&amp;rcy;&amp;icy;&amp;k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7503" cy="69674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159876" y="875764"/>
            <a:ext cx="5707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Bradley Hand ITC" panose="03070402050302030203" pitchFamily="66" charset="0"/>
              </a:rPr>
              <a:t>La Salutation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580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rgif.com/10/nebo7_smal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5" y="206062"/>
            <a:ext cx="5829839" cy="6323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mirgif.com/10/priroda-17_smal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385" y="206061"/>
            <a:ext cx="6207615" cy="63235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-300505" y="1782479"/>
            <a:ext cx="6284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2319" y="2130208"/>
            <a:ext cx="2483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adley Hand ITC" panose="03070402050302030203" pitchFamily="66" charset="0"/>
              </a:rPr>
              <a:t>Bonjour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8509" y="752168"/>
            <a:ext cx="2457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Bonsoir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1471" y="1668543"/>
            <a:ext cx="2085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S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allut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3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47993" y="4416312"/>
            <a:ext cx="20569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Bradley Hand ITC" panose="03070402050302030203" pitchFamily="66" charset="0"/>
              </a:rPr>
              <a:t>Ça</a:t>
            </a:r>
            <a:r>
              <a:rPr lang="en-US" sz="5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Bradley Hand ITC" panose="03070402050302030203" pitchFamily="66" charset="0"/>
              </a:rPr>
              <a:t>va</a:t>
            </a:r>
            <a:r>
              <a:rPr lang="en-US" sz="5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?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4584" y="321971"/>
            <a:ext cx="4918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Comment </a:t>
            </a:r>
            <a:r>
              <a:rPr lang="ru-RU" sz="5400" b="1" dirty="0" smtClean="0">
                <a:solidFill>
                  <a:srgbClr val="7030A0"/>
                </a:solidFill>
              </a:rPr>
              <a:t>ç</a:t>
            </a:r>
            <a:r>
              <a:rPr lang="en-US" sz="54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 </a:t>
            </a:r>
            <a:r>
              <a:rPr lang="en-US" sz="54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va</a:t>
            </a:r>
            <a:r>
              <a:rPr lang="en-US" sz="54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?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&amp;Bcy;&amp;ocy;&amp;lcy;&amp;softcy;&amp;shcy;&amp;icy;&amp;iecy; &amp;scy;&amp;mcy;&amp;acy;&amp;jcy;&amp;lcy;&amp;icy;&amp;k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480" y="1184045"/>
            <a:ext cx="1231811" cy="12110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4584" y="1374054"/>
            <a:ext cx="6692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Formidable! Je </a:t>
            </a:r>
            <a:r>
              <a:rPr lang="en-US" sz="4800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suis</a:t>
            </a:r>
            <a:r>
              <a:rPr lang="en-US" sz="4800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super!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&amp;Pcy;&amp;rcy;&amp;icy;&amp;vcy;&amp;iecy;&amp;tcy;&amp;scy;&amp;tcy;&amp;vcy;&amp;ucy;&amp;yucy;&amp;shchcy;&amp;icy;&amp;iecy; &amp;icy; &amp;pcy;&amp;rcy;&amp;ocy;&amp;shchcy;&amp;acy;&amp;yucy;&amp;shchcy;&amp;icy;&amp;iecy;&amp;scy;&amp;yacy; &amp;scy;&amp;mcy;&amp;acy;&amp;jcy;&amp;lcy;&amp;icy;&amp;kcy;&amp;icy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50" y="2685042"/>
            <a:ext cx="1231811" cy="7727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574584" y="2487496"/>
            <a:ext cx="6099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ç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va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bien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! Je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vais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bien</a:t>
            </a:r>
            <a:r>
              <a:rPr lang="en-US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.</a:t>
            </a:r>
            <a:endParaRPr lang="ru-RU" dirty="0"/>
          </a:p>
        </p:txBody>
      </p:sp>
      <p:pic>
        <p:nvPicPr>
          <p:cNvPr id="8" name="Рисунок 7" descr="&amp;Gcy;&amp;rcy;&amp;ucy;&amp;scy;&amp;tcy;&amp;ncy;&amp;ycy;&amp;iecy; &amp;scy;&amp;mcy;&amp;acy;&amp;jcy;&amp;lcy;&amp;icy;&amp;kcy;&amp;i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50" y="3747753"/>
            <a:ext cx="974234" cy="935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&amp;Gcy;&amp;rcy;&amp;ucy;&amp;scy;&amp;tcy;&amp;ncy;&amp;ycy;&amp;iecy; &amp;scy;&amp;mcy;&amp;acy;&amp;jcy;&amp;lcy;&amp;icy;&amp;kcy;&amp;icy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05" y="4973463"/>
            <a:ext cx="884080" cy="83490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574584" y="3747753"/>
            <a:ext cx="5864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Comme</a:t>
            </a:r>
            <a:r>
              <a:rPr lang="en-US" sz="4800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ci cjmme </a:t>
            </a:r>
            <a:r>
              <a:rPr lang="ru-RU" sz="4800" b="1" dirty="0" smtClean="0">
                <a:solidFill>
                  <a:srgbClr val="7030A0"/>
                </a:solidFill>
              </a:rPr>
              <a:t>ç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a.</a:t>
            </a:r>
            <a:r>
              <a:rPr lang="en-US" sz="4800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 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4584" y="4977375"/>
            <a:ext cx="35878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ç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 ne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va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pas!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438690" y="5934670"/>
            <a:ext cx="2015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radley Hand ITC" panose="03070402050302030203" pitchFamily="66" charset="0"/>
              </a:rPr>
              <a:t>Et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radley Hand ITC" panose="03070402050302030203" pitchFamily="66" charset="0"/>
              </a:rPr>
              <a:t>toi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radley Hand ITC" panose="03070402050302030203" pitchFamily="66" charset="0"/>
              </a:rPr>
              <a:t>?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Pcy;&amp;rcy;&amp;icy;&amp;vcy;&amp;iecy;&amp;tcy;&amp;scy;&amp;tcy;&amp;vcy;&amp;ucy;&amp;yucy;&amp;shchcy;&amp;icy;&amp;iecy; &amp;icy; &amp;pcy;&amp;rcy;&amp;ocy;&amp;shchcy;&amp;acy;&amp;yucy;&amp;shchcy;&amp;icy;&amp;iecy;&amp;scy;&amp;yacy; &amp;scy;&amp;mcy;&amp;acy;&amp;jcy;&amp;lcy;&amp;icy;&amp;k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079" y="695459"/>
            <a:ext cx="1429555" cy="1043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&amp;Pcy;&amp;rcy;&amp;icy;&amp;vcy;&amp;iecy;&amp;tcy;&amp;scy;&amp;tcy;&amp;vcy;&amp;ucy;&amp;yucy;&amp;shchcy;&amp;icy;&amp;iecy; &amp;icy; &amp;pcy;&amp;rcy;&amp;ocy;&amp;shchcy;&amp;acy;&amp;yucy;&amp;shchcy;&amp;icy;&amp;iecy;&amp;scy;&amp;yacy; &amp;scy;&amp;mcy;&amp;acy;&amp;jcy;&amp;lcy;&amp;icy;&amp;kcy;&amp;icy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92" y="2395470"/>
            <a:ext cx="888642" cy="7598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728263" y="815318"/>
            <a:ext cx="3512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 </a:t>
            </a:r>
            <a:r>
              <a:rPr lang="en-US" sz="54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bient</a:t>
            </a:r>
            <a:r>
              <a:rPr lang="en-US" sz="54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t</a:t>
            </a:r>
            <a:r>
              <a:rPr lang="ru-RU" sz="4800" b="1" dirty="0" smtClean="0">
                <a:solidFill>
                  <a:srgbClr val="7030A0"/>
                </a:solidFill>
              </a:rPr>
              <a:t>ô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t!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8687" y="2395470"/>
            <a:ext cx="287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Au revoir! 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521" y="4224270"/>
            <a:ext cx="2920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A </a:t>
            </a:r>
            <a:r>
              <a:rPr lang="en-US" sz="4800" b="1" dirty="0" err="1" smtClean="0">
                <a:solidFill>
                  <a:srgbClr val="7030A0"/>
                </a:solidFill>
                <a:latin typeface="Bradley Hand ITC" panose="03070402050302030203" pitchFamily="66" charset="0"/>
              </a:rPr>
              <a:t>demain</a:t>
            </a:r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!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7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262" y="605306"/>
            <a:ext cx="705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Completez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le dialogue avec les phrase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propres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53803" y="1674254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ç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8021" y="167425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bien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b="1" dirty="0" smtClean="0">
                <a:solidFill>
                  <a:srgbClr val="FF0000"/>
                </a:solidFill>
              </a:rPr>
              <a:t>ô</a:t>
            </a:r>
            <a:r>
              <a:rPr lang="en-US" b="1" dirty="0" smtClean="0">
                <a:solidFill>
                  <a:srgbClr val="FF0000"/>
                </a:solidFill>
              </a:rPr>
              <a:t>t!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6900" y="167425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ç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6265" y="1665737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 </a:t>
            </a:r>
            <a:r>
              <a:rPr lang="en-US" b="1" dirty="0" err="1" smtClean="0">
                <a:solidFill>
                  <a:srgbClr val="FF0000"/>
                </a:solidFill>
              </a:rPr>
              <a:t>toi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9675" y="2524259"/>
            <a:ext cx="47179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Sallut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 _____________________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Je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vais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bien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 _______________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Moi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__________! Merci.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Au revoir.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______________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71374" y="2466203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ç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6029" y="325815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 </a:t>
            </a:r>
            <a:r>
              <a:rPr lang="en-US" b="1" dirty="0" err="1" smtClean="0">
                <a:solidFill>
                  <a:srgbClr val="FF0000"/>
                </a:solidFill>
              </a:rPr>
              <a:t>toi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0738" y="393719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ç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3629" y="5383987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ç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113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Arial</vt:lpstr>
      <vt:lpstr>Bradley Hand ITC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2015-11-08T12:18:57Z</dcterms:created>
  <dcterms:modified xsi:type="dcterms:W3CDTF">2015-11-08T14:12:51Z</dcterms:modified>
</cp:coreProperties>
</file>