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79" r:id="rId3"/>
    <p:sldId id="278" r:id="rId4"/>
    <p:sldId id="274" r:id="rId5"/>
    <p:sldId id="286" r:id="rId6"/>
    <p:sldId id="270" r:id="rId7"/>
    <p:sldId id="275" r:id="rId8"/>
    <p:sldId id="263" r:id="rId9"/>
    <p:sldId id="281" r:id="rId10"/>
    <p:sldId id="282" r:id="rId11"/>
    <p:sldId id="280" r:id="rId12"/>
    <p:sldId id="256" r:id="rId13"/>
    <p:sldId id="264" r:id="rId14"/>
    <p:sldId id="258" r:id="rId15"/>
    <p:sldId id="265" r:id="rId16"/>
    <p:sldId id="276" r:id="rId17"/>
    <p:sldId id="269" r:id="rId18"/>
    <p:sldId id="267" r:id="rId19"/>
    <p:sldId id="285" r:id="rId20"/>
    <p:sldId id="283" r:id="rId21"/>
    <p:sldId id="28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660"/>
  </p:normalViewPr>
  <p:slideViewPr>
    <p:cSldViewPr>
      <p:cViewPr varScale="1">
        <p:scale>
          <a:sx n="101" d="100"/>
          <a:sy n="101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EDAD45-49CF-45BE-94F2-E7E6BF244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045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9074A-FC3E-4092-90BA-E6EC664A5977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68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9940-51BF-4088-AC07-F2692CBF72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4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AB509-D8A6-43A7-B10A-6A8CA1934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85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3D51B-874A-445E-A1D3-A2EA136CB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5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C2B0F-BAEC-4A0F-8F9C-A9B24835E8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A6EF1-D60D-423E-959C-5143A90179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59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4EBAE-2159-4405-9BF6-170856D4E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7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5F51-4B72-44BE-A632-47BD1EDDC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1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DB353-FE4B-4E70-AD88-C394C3E2A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44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6A0D5-A2B7-4D43-A7C5-FEDC02BCB6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62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06EA-5B59-4BEC-B67E-82C8792914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8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FACD8-422E-49DD-9883-9256114422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3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C5D1D2-A645-43B3-B4A0-0E1D0C7BA8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4" descr="14511df4832cd16f056b4ab316228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93027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18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98525" y="2982913"/>
            <a:ext cx="7959725" cy="711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folHlink"/>
                </a:solidFill>
              </a:rPr>
              <a:t>КЕМЕРОВО – ЦЕНТР КЕМЕРОВСКОЙ  ОБЛАСТИ,  НАХОДИТСЯ</a:t>
            </a:r>
          </a:p>
          <a:p>
            <a:r>
              <a:rPr lang="ru-RU" altLang="ru-RU">
                <a:solidFill>
                  <a:schemeClr val="folHlink"/>
                </a:solidFill>
              </a:rPr>
              <a:t>НА  ЮГО-ВОСТОКЕ  ЗАПАДНОЙ  СИБИРИ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638800" y="3200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3012" name="Picture 4" descr="0_679ff_1084bbee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117725" y="573088"/>
            <a:ext cx="393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ТАКОЙ ВОКЗАЛ СЕЙЧАС!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9940" name="Picture 4" descr="jVjFn-A4Z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41525" y="152400"/>
            <a:ext cx="5707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ТАК  ВЫГЛЯДЕЛ  ЦИРК  НЕСКОЛЬКО 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ДЕСЯТКОВ  ЛЕТ  НАЗАД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5124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1652588"/>
            <a:ext cx="15240000" cy="101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4" name="Picture 4" descr="0016-900x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93925" y="903288"/>
            <a:ext cx="701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FF3300"/>
                </a:solidFill>
              </a:rPr>
              <a:t>ПЕРВЫЕ ТЕПЛОХОДЫ  НА РЕКЕ ТОМЬ!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2" name="Picture 4" descr="foto_big_1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19075"/>
            <a:ext cx="9734550" cy="7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98725" y="115888"/>
            <a:ext cx="587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ДЛИНА РЕКИ ТОМЬ 827 КИЛОМЕТРОВ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8" name="Picture 4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409575"/>
            <a:ext cx="12192000" cy="767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700" name="Picture 4" descr="266203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05000" y="485775"/>
            <a:ext cx="348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ДРАМТЕАТР 1968 ГОД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4" descr="20071029212333!Kemerovo_Drama_Thea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-131763"/>
            <a:ext cx="11572876" cy="71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320675" y="192088"/>
            <a:ext cx="456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ДРАМТЕАТР В НАШЕ ВРЕМЯ!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Picture 4" descr="0_34b0d_46fbecfb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12925" y="954088"/>
            <a:ext cx="636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ЗНАМЕНСКИЙ  КАФЕДРАЛЬНЫЙ  СОБОР!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7108" name="Picture 4" descr="001_sob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15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41325" y="268288"/>
            <a:ext cx="6962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СЕЙЧАС, ЗДЕСЬ МНОГО ВЫСОТНЫХ ДОМОВ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ПОСТРОЕН ЖИЛОЙ КОМПЛЕКС -  «ЗОЛОТЫЕ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 КУПОЛА»!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"/>
            <a:ext cx="8229600" cy="45259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38916" name="Picture 4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4036" name="Picture 4" descr="46763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463"/>
            <a:ext cx="104394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660525" y="268288"/>
            <a:ext cx="596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РАЙОН  ФПК,  НЕСКОЛЬКО ЛЕТ НАЗАД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5060" name="Picture 4" descr="44379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55925" y="-188913"/>
            <a:ext cx="53689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НЕОБЫЧНЫЕ ДОМА  В КЕМЕРОВО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4820" name="Picture 4" descr="131959_html_71af3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81200" y="1535113"/>
            <a:ext cx="3709988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3300"/>
                </a:solidFill>
              </a:rPr>
              <a:t>Я ЛЮБЛЮ СВОЙ ГОРОД</a:t>
            </a:r>
            <a:r>
              <a:rPr lang="ru-RU" altLang="ru-RU" sz="400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5844" name="Picture 4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47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/>
              <a:t>ПАНОРАМА  КЕМЕРОВО В  60- Х  ГОДАХ</a:t>
            </a:r>
          </a:p>
          <a:p>
            <a:endParaRPr lang="ru-RU" altLang="ru-RU"/>
          </a:p>
        </p:txBody>
      </p:sp>
      <p:pic>
        <p:nvPicPr>
          <p:cNvPr id="25604" name="Picture 4" descr="766577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0"/>
            <a:ext cx="13716000" cy="85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0"/>
            <a:ext cx="6516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2400">
                <a:solidFill>
                  <a:srgbClr val="FF3300"/>
                </a:solidFill>
              </a:rPr>
              <a:t>В 1924 ГОДУ НАШ  ГОРОД  НАЗЫВАЛСЯ  ЩЕГЛОВСК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В 1932 ГОДУ  ПРОИЗОШЛО  ПЕРЕИМЕНОВАНИЕ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ЩЕГЛОВСКА  В  КЕМЕРОВО! НАШЕМУ  ГОРОДУ  97  ЛЕТ!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74725" y="773113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,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93725" y="2297113"/>
            <a:ext cx="4513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ПАНОРАМА ГОРОДА В 60-Х ГОДАХ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9156" name="Picture 4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71563"/>
            <a:ext cx="11430000" cy="90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5125" y="3135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65125" y="3240088"/>
            <a:ext cx="7466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ДАВАЙТЕ ПОСМОТРИМ, КАК ГОРОД КЕМЕРОВО 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МЕНЯЛСЯ  С ГОДАМИ…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1508" name="Picture 4" descr="kvartira_1330023434838016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422525" y="725488"/>
            <a:ext cx="625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ПАНОРАМА КЕМЕРОВО СПУСТЯ 50 ЛЕТ!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6628" name="Picture 4" descr="Avtovokzal-900x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65325" y="4840288"/>
            <a:ext cx="688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АВТОВОКЗАЛ  БЫЛ  ПОСТРОЕН В 1966 ГОДУ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4" descr="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601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60525" y="1411288"/>
            <a:ext cx="448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ТАК ОН ВЫГЛЯДИТ СЕЙЧАС!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1988" name="Picture 4" descr="get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56125" y="1411288"/>
            <a:ext cx="358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rgbClr val="FF3300"/>
                </a:solidFill>
              </a:rPr>
              <a:t>ЖЕЛЕЗНОДОРОЖНЫЙ</a:t>
            </a:r>
          </a:p>
          <a:p>
            <a:r>
              <a:rPr lang="ru-RU" altLang="ru-RU" sz="2400">
                <a:solidFill>
                  <a:srgbClr val="FF3300"/>
                </a:solidFill>
              </a:rPr>
              <a:t>ВОКЗАЛ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138</Words>
  <Application>Microsoft Office PowerPoint</Application>
  <PresentationFormat>Экран (4:3)</PresentationFormat>
  <Paragraphs>30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Solmir</dc:creator>
  <cp:lastModifiedBy>RePack by Diakov</cp:lastModifiedBy>
  <cp:revision>49</cp:revision>
  <cp:lastPrinted>1601-01-01T00:00:00Z</cp:lastPrinted>
  <dcterms:created xsi:type="dcterms:W3CDTF">1601-01-01T00:00:00Z</dcterms:created>
  <dcterms:modified xsi:type="dcterms:W3CDTF">2015-12-08T16:47:07Z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