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68" r:id="rId4"/>
    <p:sldId id="269" r:id="rId5"/>
    <p:sldId id="271" r:id="rId6"/>
    <p:sldId id="272" r:id="rId7"/>
    <p:sldId id="267" r:id="rId8"/>
    <p:sldId id="257" r:id="rId9"/>
    <p:sldId id="258" r:id="rId10"/>
    <p:sldId id="259" r:id="rId11"/>
    <p:sldId id="260" r:id="rId12"/>
    <p:sldId id="261" r:id="rId13"/>
    <p:sldId id="262" r:id="rId14"/>
    <p:sldId id="266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851648" cy="1828800"/>
          </a:xfrm>
        </p:spPr>
        <p:txBody>
          <a:bodyPr>
            <a:noAutofit/>
          </a:bodyPr>
          <a:lstStyle/>
          <a:p>
            <a:r>
              <a:rPr lang="ru-RU" sz="9600" dirty="0" smtClean="0"/>
              <a:t>« Дорога без опасности»</a:t>
            </a:r>
            <a:endParaRPr lang="ru-RU" sz="9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1" y="928670"/>
            <a:ext cx="8001055" cy="4714908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Выполнили </a:t>
            </a:r>
            <a:r>
              <a:rPr lang="ru-RU" smtClean="0"/>
              <a:t>учащиеся </a:t>
            </a:r>
            <a:r>
              <a:rPr lang="ru-RU" smtClean="0"/>
              <a:t>3 </a:t>
            </a:r>
            <a:r>
              <a:rPr lang="ru-RU" dirty="0" smtClean="0"/>
              <a:t>«Д» класса МБОУ «СОШ № 92</a:t>
            </a:r>
            <a:br>
              <a:rPr lang="ru-RU" dirty="0" smtClean="0"/>
            </a:br>
            <a:r>
              <a:rPr lang="ru-RU" dirty="0" smtClean="0"/>
              <a:t> с углубленным изучением отдельных предметов».</a:t>
            </a:r>
          </a:p>
          <a:p>
            <a:r>
              <a:rPr lang="ru-RU" dirty="0" smtClean="0"/>
              <a:t>Классный руководитель: Никольская Татьяна Юрьевна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428604"/>
            <a:ext cx="6443650" cy="235744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rebuchet MS" pitchFamily="34" charset="0"/>
                <a:cs typeface="Times New Roman" pitchFamily="18" charset="0"/>
              </a:rPr>
              <a:t>Если кнопку ты нажала,</a:t>
            </a:r>
            <a:br>
              <a:rPr lang="ru-RU" sz="2400" b="1" dirty="0" smtClean="0">
                <a:latin typeface="Trebuchet MS" pitchFamily="34" charset="0"/>
                <a:cs typeface="Times New Roman" pitchFamily="18" charset="0"/>
              </a:rPr>
            </a:br>
            <a:r>
              <a:rPr lang="ru-RU" sz="2400" b="1" dirty="0" smtClean="0">
                <a:latin typeface="Trebuchet MS" pitchFamily="34" charset="0"/>
                <a:cs typeface="Times New Roman" pitchFamily="18" charset="0"/>
              </a:rPr>
              <a:t>На дорогу не стремись,</a:t>
            </a:r>
            <a:br>
              <a:rPr lang="ru-RU" sz="2400" b="1" dirty="0" smtClean="0">
                <a:latin typeface="Trebuchet MS" pitchFamily="34" charset="0"/>
                <a:cs typeface="Times New Roman" pitchFamily="18" charset="0"/>
              </a:rPr>
            </a:br>
            <a:r>
              <a:rPr lang="ru-RU" sz="2400" b="1" dirty="0" smtClean="0">
                <a:latin typeface="Trebuchet MS" pitchFamily="34" charset="0"/>
                <a:cs typeface="Times New Roman" pitchFamily="18" charset="0"/>
              </a:rPr>
              <a:t>А зелёного сигнала</a:t>
            </a:r>
            <a:br>
              <a:rPr lang="ru-RU" sz="2400" b="1" dirty="0" smtClean="0">
                <a:latin typeface="Trebuchet MS" pitchFamily="34" charset="0"/>
                <a:cs typeface="Times New Roman" pitchFamily="18" charset="0"/>
              </a:rPr>
            </a:br>
            <a:r>
              <a:rPr lang="ru-RU" sz="2400" b="1" dirty="0" smtClean="0">
                <a:latin typeface="Trebuchet MS" pitchFamily="34" charset="0"/>
                <a:cs typeface="Times New Roman" pitchFamily="18" charset="0"/>
              </a:rPr>
              <a:t>Обязательно дождись!</a:t>
            </a:r>
            <a:br>
              <a:rPr lang="ru-RU" sz="2400" b="1" dirty="0" smtClean="0">
                <a:latin typeface="Trebuchet MS" pitchFamily="34" charset="0"/>
                <a:cs typeface="Times New Roman" pitchFamily="18" charset="0"/>
              </a:rPr>
            </a:br>
            <a:r>
              <a:rPr lang="ru-RU" sz="2400" b="1" dirty="0" smtClean="0">
                <a:latin typeface="Trebuchet MS" pitchFamily="34" charset="0"/>
                <a:cs typeface="Times New Roman" pitchFamily="18" charset="0"/>
              </a:rPr>
              <a:t>Пусть машин вокруг и нет,</a:t>
            </a:r>
            <a:br>
              <a:rPr lang="ru-RU" sz="2400" b="1" dirty="0" smtClean="0">
                <a:latin typeface="Trebuchet MS" pitchFamily="34" charset="0"/>
                <a:cs typeface="Times New Roman" pitchFamily="18" charset="0"/>
              </a:rPr>
            </a:br>
            <a:r>
              <a:rPr lang="ru-RU" sz="2400" b="1" dirty="0" smtClean="0">
                <a:latin typeface="Trebuchet MS" pitchFamily="34" charset="0"/>
                <a:cs typeface="Times New Roman" pitchFamily="18" charset="0"/>
              </a:rPr>
              <a:t>Не ходи на красный свет!</a:t>
            </a:r>
            <a:br>
              <a:rPr lang="ru-RU" sz="2400" b="1" dirty="0" smtClean="0">
                <a:latin typeface="Trebuchet MS" pitchFamily="34" charset="0"/>
                <a:cs typeface="Times New Roman" pitchFamily="18" charset="0"/>
              </a:rPr>
            </a:br>
            <a:r>
              <a:rPr lang="ru-RU" sz="2400" b="1" dirty="0" smtClean="0">
                <a:latin typeface="Trebuchet MS" pitchFamily="34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rebuchet MS" pitchFamily="34" charset="0"/>
                <a:cs typeface="Times New Roman" pitchFamily="18" charset="0"/>
              </a:rPr>
            </a:br>
            <a:endParaRPr lang="ru-RU" sz="2400" b="1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voLcaNo\Рабочий стол\P1260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500306"/>
            <a:ext cx="692948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6036" y="-214338"/>
            <a:ext cx="6657964" cy="207169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Перед тем, как перейти,</a:t>
            </a:r>
            <a:br>
              <a:rPr lang="ru-RU" sz="3200" b="1" dirty="0" smtClean="0"/>
            </a:br>
            <a:r>
              <a:rPr lang="ru-RU" sz="3200" b="1" dirty="0" smtClean="0"/>
              <a:t>Влево, вправо посмотри,</a:t>
            </a:r>
            <a:br>
              <a:rPr lang="ru-RU" sz="3200" b="1" dirty="0" smtClean="0"/>
            </a:br>
            <a:r>
              <a:rPr lang="ru-RU" sz="3200" b="1" dirty="0" smtClean="0"/>
              <a:t>Обстановку оцени,</a:t>
            </a:r>
            <a:br>
              <a:rPr lang="ru-RU" sz="3200" b="1" dirty="0" smtClean="0"/>
            </a:br>
            <a:r>
              <a:rPr lang="ru-RU" sz="3200" b="1" dirty="0" smtClean="0"/>
              <a:t>И тогда вперёд иди.</a:t>
            </a:r>
            <a:endParaRPr lang="ru-RU" sz="3200" b="1" dirty="0"/>
          </a:p>
        </p:txBody>
      </p:sp>
      <p:pic>
        <p:nvPicPr>
          <p:cNvPr id="4098" name="Picture 2" descr="C:\Documents and Settings\voLcaNo\Рабочий стол\P12604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935163"/>
            <a:ext cx="6355315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599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Посмотри на этот знак,</a:t>
            </a:r>
            <a:br>
              <a:rPr lang="ru-RU" sz="2800" b="1" dirty="0" smtClean="0"/>
            </a:br>
            <a:r>
              <a:rPr lang="ru-RU" sz="2800" b="1" dirty="0" smtClean="0"/>
              <a:t>Он стоит не просто так</a:t>
            </a:r>
            <a:br>
              <a:rPr lang="ru-RU" sz="2800" b="1" dirty="0" smtClean="0"/>
            </a:br>
            <a:r>
              <a:rPr lang="ru-RU" sz="2800" b="1" dirty="0" smtClean="0"/>
              <a:t>На дороге не зевай</a:t>
            </a:r>
            <a:br>
              <a:rPr lang="ru-RU" sz="2800" b="1" dirty="0" smtClean="0"/>
            </a:br>
            <a:r>
              <a:rPr lang="ru-RU" sz="2800" b="1" dirty="0" smtClean="0"/>
              <a:t>И про знак не забывай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38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voLcaNo\Рабочий стол\P1260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571480"/>
            <a:ext cx="500066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85728"/>
            <a:ext cx="6400816" cy="18573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Сложностей опасных масса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Есть у нас на Ленинградском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 тебя здесь тоже ждёт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Пешеходный переход!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voLcaNo\Рабочий стол\P12604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771530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voLcaNo\Рабочий стол\1336919672_2дет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4" y="500041"/>
            <a:ext cx="7766079" cy="5824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04088"/>
            <a:ext cx="7758138" cy="4082234"/>
          </a:xfrm>
        </p:spPr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Клятва пешехода.</a:t>
            </a:r>
            <a:br>
              <a:rPr lang="ru-RU" sz="5400" dirty="0" smtClean="0"/>
            </a:br>
            <a:r>
              <a:rPr lang="ru-RU" sz="5400" dirty="0" smtClean="0"/>
              <a:t>Я, пешеход, клянусь!</a:t>
            </a:r>
            <a:br>
              <a:rPr lang="ru-RU" sz="5400" dirty="0" smtClean="0"/>
            </a:br>
            <a:r>
              <a:rPr lang="ru-RU" sz="5400" dirty="0" smtClean="0"/>
              <a:t>Всегда переходить улицу</a:t>
            </a:r>
            <a:br>
              <a:rPr lang="ru-RU" sz="5400" dirty="0" smtClean="0"/>
            </a:br>
            <a:r>
              <a:rPr lang="ru-RU" sz="5400" dirty="0" smtClean="0"/>
              <a:t>только в положенном месте!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7615262" cy="5753120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J:\P22008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72494" cy="5967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J:\P22008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8286808" cy="5603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J:\P22008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8143932" cy="5753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J:\P22008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J:\P22008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14393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J:\P22008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9"/>
            <a:ext cx="7286676" cy="5681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736"/>
            <a:ext cx="8229600" cy="178595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Наша школа в тихом месте</a:t>
            </a:r>
            <a:br>
              <a:rPr lang="ru-RU" sz="2400" b="1" dirty="0" smtClean="0"/>
            </a:br>
            <a:r>
              <a:rPr lang="ru-RU" sz="2400" b="1" dirty="0" smtClean="0"/>
              <a:t>Не в центре города она</a:t>
            </a:r>
            <a:br>
              <a:rPr lang="ru-RU" sz="2400" b="1" dirty="0" smtClean="0"/>
            </a:br>
            <a:r>
              <a:rPr lang="ru-RU" sz="2400" b="1" dirty="0" smtClean="0"/>
              <a:t>Но дорогами большими</a:t>
            </a:r>
            <a:br>
              <a:rPr lang="ru-RU" sz="2400" b="1" dirty="0" smtClean="0"/>
            </a:br>
            <a:r>
              <a:rPr lang="ru-RU" sz="2400" b="1" dirty="0" smtClean="0"/>
              <a:t>С трёх сторон окружена.</a:t>
            </a:r>
            <a:br>
              <a:rPr lang="ru-RU" sz="2400" b="1" dirty="0" smtClean="0"/>
            </a:br>
            <a:r>
              <a:rPr lang="ru-RU" sz="2400" b="1" dirty="0" smtClean="0"/>
              <a:t>Мы подскажем вам пути,</a:t>
            </a:r>
            <a:br>
              <a:rPr lang="ru-RU" sz="2400" b="1" dirty="0" smtClean="0"/>
            </a:br>
            <a:r>
              <a:rPr lang="ru-RU" sz="2400" b="1" dirty="0" smtClean="0"/>
              <a:t>Как дорогу перейти!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6" name="Picture 2" descr="C:\Documents and Settings\voLcaNo\Рабочий стол\P12704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42852"/>
            <a:ext cx="4908557" cy="3681418"/>
          </a:xfrm>
          <a:prstGeom prst="rect">
            <a:avLst/>
          </a:prstGeom>
          <a:noFill/>
        </p:spPr>
      </p:pic>
      <p:pic>
        <p:nvPicPr>
          <p:cNvPr id="1030" name="Picture 6" descr="C:\Documents and Settings\voLcaNo\Рабочий стол\P1260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3714752"/>
            <a:ext cx="550072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Светофор есть возле школы</a:t>
            </a:r>
            <a:br>
              <a:rPr lang="ru-RU" sz="2400" b="1" dirty="0" smtClean="0"/>
            </a:br>
            <a:r>
              <a:rPr lang="ru-RU" sz="2400" b="1" dirty="0" smtClean="0"/>
              <a:t>Он стоит не для прикола,</a:t>
            </a:r>
            <a:br>
              <a:rPr lang="ru-RU" sz="2400" b="1" dirty="0" smtClean="0"/>
            </a:br>
            <a:r>
              <a:rPr lang="ru-RU" sz="2400" b="1" dirty="0" smtClean="0"/>
              <a:t>Отправляясь утром в путь,</a:t>
            </a:r>
            <a:br>
              <a:rPr lang="ru-RU" sz="2400" b="1" dirty="0" smtClean="0"/>
            </a:br>
            <a:r>
              <a:rPr lang="ru-RU" sz="2400" b="1" dirty="0" smtClean="0"/>
              <a:t>Про него ты не забудь!</a:t>
            </a:r>
            <a:br>
              <a:rPr lang="ru-RU" sz="2400" b="1" dirty="0" smtClean="0"/>
            </a:br>
            <a:r>
              <a:rPr lang="ru-RU" sz="2400" b="1" dirty="0" smtClean="0"/>
              <a:t>Ты переходи проспект</a:t>
            </a:r>
            <a:br>
              <a:rPr lang="ru-RU" sz="2400" b="1" dirty="0" smtClean="0"/>
            </a:br>
            <a:r>
              <a:rPr lang="ru-RU" sz="2400" b="1" dirty="0" smtClean="0"/>
              <a:t>Только на зелёный свет!</a:t>
            </a:r>
            <a:endParaRPr lang="ru-RU" sz="2400" b="1" dirty="0"/>
          </a:p>
        </p:txBody>
      </p:sp>
      <p:pic>
        <p:nvPicPr>
          <p:cNvPr id="2050" name="Picture 2" descr="C:\Documents and Settings\voLcaNo\Рабочий стол\P12604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14290"/>
            <a:ext cx="4701517" cy="3960833"/>
          </a:xfrm>
          <a:prstGeom prst="rect">
            <a:avLst/>
          </a:prstGeom>
          <a:noFill/>
        </p:spPr>
      </p:pic>
      <p:pic>
        <p:nvPicPr>
          <p:cNvPr id="2052" name="Picture 4" descr="C:\Documents and Settings\voLcaNo\Рабочий стол\P12604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5214973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</TotalTime>
  <Words>41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« Дорога без опасности»</vt:lpstr>
      <vt:lpstr>Слайд 2</vt:lpstr>
      <vt:lpstr>Слайд 3</vt:lpstr>
      <vt:lpstr>Слайд 4</vt:lpstr>
      <vt:lpstr>Слайд 5</vt:lpstr>
      <vt:lpstr>Слайд 6</vt:lpstr>
      <vt:lpstr>Слайд 7</vt:lpstr>
      <vt:lpstr>Наша школа в тихом месте Не в центре города она Но дорогами большими С трёх сторон окружена. Мы подскажем вам пути, Как дорогу перейти! </vt:lpstr>
      <vt:lpstr> Светофор есть возле школы Он стоит не для прикола, Отправляясь утром в путь, Про него ты не забудь! Ты переходи проспект Только на зелёный свет!</vt:lpstr>
      <vt:lpstr>Если кнопку ты нажала, На дорогу не стремись, А зелёного сигнала Обязательно дождись! Пусть машин вокруг и нет, Не ходи на красный свет!  </vt:lpstr>
      <vt:lpstr>Перед тем, как перейти, Влево, вправо посмотри, Обстановку оцени, И тогда вперёд иди.</vt:lpstr>
      <vt:lpstr>Посмотри на этот знак, Он стоит не просто так На дороге не зевай И про знак не забывай </vt:lpstr>
      <vt:lpstr>Сложностей опасных масса Есть у нас на Ленинградском Но тебя здесь тоже ждёт Пешеходный переход! </vt:lpstr>
      <vt:lpstr>Слайд 14</vt:lpstr>
      <vt:lpstr>    Клятва пешехода. Я, пешеход, клянусь! Всегда переходить улицу только в положенном месте!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volcaNo</cp:lastModifiedBy>
  <cp:revision>29</cp:revision>
  <dcterms:modified xsi:type="dcterms:W3CDTF">2015-12-22T14:51:50Z</dcterms:modified>
</cp:coreProperties>
</file>