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2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21CC-A52F-4F38-8B27-C51A55D86B92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9F2E-1758-4BB7-A577-258241237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radoteka.ru/city/kemerovo/detail/obschee-o-gorode/chislennost-naseleniya-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112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9644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Презентация на тему: </a:t>
            </a:r>
          </a:p>
          <a:p>
            <a:pPr algn="ctr"/>
            <a:endParaRPr lang="ru-RU" sz="4000" dirty="0">
              <a:latin typeface="Comic Sans MS" pitchFamily="66" charset="0"/>
            </a:endParaRPr>
          </a:p>
          <a:p>
            <a:pPr algn="ctr"/>
            <a:endParaRPr lang="ru-RU" sz="4000" dirty="0" smtClean="0">
              <a:latin typeface="Comic Sans MS" pitchFamily="66" charset="0"/>
            </a:endParaRPr>
          </a:p>
          <a:p>
            <a:pPr algn="ctr"/>
            <a:endParaRPr lang="ru-RU" sz="4000" dirty="0">
              <a:latin typeface="Comic Sans MS" pitchFamily="66" charset="0"/>
            </a:endParaRPr>
          </a:p>
          <a:p>
            <a:pPr algn="ctr"/>
            <a:endParaRPr lang="ru-RU" sz="4000" dirty="0" smtClean="0">
              <a:latin typeface="Comic Sans MS" pitchFamily="66" charset="0"/>
            </a:endParaRPr>
          </a:p>
          <a:p>
            <a:pPr algn="ctr"/>
            <a:endParaRPr lang="ru-RU" sz="4000" dirty="0" smtClean="0">
              <a:latin typeface="Comic Sans MS" pitchFamily="66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Мой любимый город Кемерово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pPr algn="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          Подготовила: ученица 4 А класса Агеева Мария Станиславовна.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                                                  Проверила: Фокина Татьяна Леонидовна.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чтам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5431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До образования города на его месте находились село 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Усть-Искитимское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Искитим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в дальнейшем 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Щеглово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(ранее — деревня 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Щегловка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первое упоминание 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месте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Искитима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1750 г. — на равнине на левом берегу Томи) и деревня 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Кемерово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(на горе на правом берегу). Город был образован 9 мая 1918 года под названием Щеглов в связи с образованием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Щегловского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уезда, затем назывался 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Щегловск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27 марта 1932 года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Щегловск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переименован в 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Кемерово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ГЛАВПОЧТАМТ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603448"/>
            <a:ext cx="10776498" cy="7605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Крупнейший город, по 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числу жителей на 1 января 2014 г. (544 006 человек)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 занимает 31-е место в России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 В Кемерово пять административных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районов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– Центральный, Заводский, Ленинский, Рудничный, Кировский. Самый большой по населению район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Заводский (154 520 человек).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511df4832cd16f056b4ab3162280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844" y="0"/>
            <a:ext cx="4503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внимание.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a7a06d58e7ea757b8b6439e0c728f5_lgb2b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Река Томь делит Кемерово на две части - левобережную, где размещён центр города, и правобережную. В центре города - широкая набережная Томи с видом на </a:t>
            </a:r>
            <a:r>
              <a:rPr lang="ru-RU" dirty="0" err="1"/>
              <a:t>Красногорские</a:t>
            </a:r>
            <a:r>
              <a:rPr lang="ru-RU" dirty="0"/>
              <a:t> сопки, покрытые сосновым лесом.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0"/>
            <a:ext cx="652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Достопримечательности города Кемерово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08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54914"/>
            <a:ext cx="2520281" cy="1890211"/>
          </a:xfrm>
          <a:prstGeom prst="rect">
            <a:avLst/>
          </a:prstGeom>
        </p:spPr>
      </p:pic>
      <p:pic>
        <p:nvPicPr>
          <p:cNvPr id="6" name="Рисунок 5" descr="5056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04664"/>
            <a:ext cx="2544283" cy="1908212"/>
          </a:xfrm>
          <a:prstGeom prst="rect">
            <a:avLst/>
          </a:prstGeom>
        </p:spPr>
      </p:pic>
      <p:pic>
        <p:nvPicPr>
          <p:cNvPr id="7" name="Рисунок 6" descr="1212527_html_m6d5e2b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21088"/>
            <a:ext cx="3142211" cy="2352502"/>
          </a:xfrm>
          <a:prstGeom prst="rect">
            <a:avLst/>
          </a:prstGeom>
        </p:spPr>
      </p:pic>
      <p:pic>
        <p:nvPicPr>
          <p:cNvPr id="8" name="Рисунок 7" descr="ui-535647e0cb8a74.0121909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869160"/>
            <a:ext cx="2374664" cy="1669686"/>
          </a:xfrm>
          <a:prstGeom prst="rect">
            <a:avLst/>
          </a:prstGeom>
        </p:spPr>
      </p:pic>
      <p:pic>
        <p:nvPicPr>
          <p:cNvPr id="10" name="Рисунок 9" descr="membrana22_auto_auto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878" y="3573016"/>
            <a:ext cx="2555122" cy="1728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3968" y="450912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Ж/Д Вокзал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2348880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Аэропорт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488668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Знаменский собор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6488668"/>
            <a:ext cx="228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Центральный фонтан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301208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Площадь </a:t>
            </a:r>
            <a:r>
              <a:rPr lang="ru-RU" dirty="0" smtClean="0"/>
              <a:t>Советов</a:t>
            </a:r>
            <a:endParaRPr lang="ru-RU" dirty="0"/>
          </a:p>
        </p:txBody>
      </p:sp>
      <p:pic>
        <p:nvPicPr>
          <p:cNvPr id="19" name="Рисунок 18" descr="i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32359"/>
            <a:ext cx="2160240" cy="29911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3429000"/>
            <a:ext cx="22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Шахтерам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93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teacher</cp:lastModifiedBy>
  <cp:revision>14</cp:revision>
  <dcterms:created xsi:type="dcterms:W3CDTF">2015-12-08T05:42:46Z</dcterms:created>
  <dcterms:modified xsi:type="dcterms:W3CDTF">2015-12-15T08:34:03Z</dcterms:modified>
</cp:coreProperties>
</file>