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ярик" initials="П" lastIdx="1" clrIdx="0">
    <p:extLst>
      <p:ext uri="{19B8F6BF-5375-455C-9EA6-DF929625EA0E}">
        <p15:presenceInfo xmlns:p15="http://schemas.microsoft.com/office/powerpoint/2012/main" xmlns="" userId="Поляри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03T14:46:46.722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74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24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177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354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74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413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679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059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80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83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377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783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835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8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429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58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B9E1AE-43A0-4184-A3F2-252D5099451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8C1809-3C3E-493E-AFF2-422D69CF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2%D0%B5%D1%82" TargetMode="External"/><Relationship Id="rId2" Type="http://schemas.openxmlformats.org/officeDocument/2006/relationships/hyperlink" Target="https://ru.wikipedia.org/wiki/%D0%9C%D0%BE%D0%BB%D0%BB%D1%8E%D1%81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Жемчуг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4 </a:t>
            </a:r>
            <a:r>
              <a:rPr lang="ru-RU" dirty="0" smtClean="0"/>
              <a:t>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95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Откуда появляется жемчуг.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5855" y="2438401"/>
            <a:ext cx="10547927" cy="25861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Жемчуг необычен тем, что имеет животное происхождение. Он образуется не в недрах планеты, подобно алмазам, сапфирам или изумрудам. Жемчужины формируются, растут и развиваются в раковинах двустворчатых моллюсков. Однако не в каждой раковине можно найти такую драгоценность. Почему так происходит? Виной всему случайность и способность моллюска приспосабливаться к внешним </a:t>
            </a:r>
            <a:r>
              <a:rPr lang="ru-RU" dirty="0" smtClean="0"/>
              <a:t>угрозам.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sar62.ru/uploads/posts/2013-04/1364847392_c4f9f9452c7f6384f62cf8c37a8e8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66" y="4257194"/>
            <a:ext cx="2966316" cy="15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b7x.com/upload/images/%D4%F0%C8%CE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693" y="4543871"/>
            <a:ext cx="1761834" cy="17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corlate.co/2015/11/04/seashellsandpearls-l-f4b520d2892a3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543871"/>
            <a:ext cx="2710009" cy="15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1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Физические свойства: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11" y="2285999"/>
            <a:ext cx="9178840" cy="3800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цвет. Известно более 6000 лет, очень ценился в Древнем Египте, цвет белый с оттенками (самые ценные имеют голубой и розовый оттенок), золотистый, серебристый, зеленый, черный, радужный,</a:t>
            </a:r>
            <a:br>
              <a:rPr lang="ru-RU" dirty="0"/>
            </a:br>
            <a:r>
              <a:rPr lang="ru-RU" dirty="0"/>
              <a:t>б) твердость равна 31,5-4 по шкале </a:t>
            </a:r>
            <a:r>
              <a:rPr lang="ru-RU" dirty="0" err="1" smtClean="0"/>
              <a:t>Mоса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в) плотность черных жемчужин ниже, чем плотность обычного природного жемчуга от 2,61 до 2,69. Нормальная величина плотности жемчужин из Персидского залива равна 2,175 и 9%,</a:t>
            </a:r>
            <a:br>
              <a:rPr lang="ru-RU" dirty="0"/>
            </a:br>
            <a:r>
              <a:rPr lang="ru-RU" dirty="0"/>
              <a:t>г) непрозрачен.</a:t>
            </a:r>
          </a:p>
        </p:txBody>
      </p:sp>
      <p:pic>
        <p:nvPicPr>
          <p:cNvPr id="1028" name="Picture 4" descr="http://1.bp.blogspot.com/-2-r7aWB8oSE/UCyqFERHyZI/AAAAAAAAAMw/GqHuVdIuBwc/s1600/mutira+dlm+ker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9643" y="2657251"/>
            <a:ext cx="1755073" cy="17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domdruku.lublin.pl/uploads/images/Gallery/baza-projektow-tropiki/5378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893" y="4827614"/>
            <a:ext cx="1748562" cy="13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93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075" y="1179501"/>
            <a:ext cx="4275100" cy="786414"/>
          </a:xfrm>
        </p:spPr>
        <p:txBody>
          <a:bodyPr/>
          <a:lstStyle/>
          <a:p>
            <a:r>
              <a:rPr lang="ru-RU" dirty="0" smtClean="0"/>
              <a:t>Оценки жемчуга: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Цвет</a:t>
            </a:r>
            <a:r>
              <a:rPr lang="ru-RU" dirty="0"/>
              <a:t>.</a:t>
            </a:r>
          </a:p>
          <a:p>
            <a:r>
              <a:rPr lang="ru-RU" dirty="0"/>
              <a:t>Определяется визуально под лампой дневного света, либо при естественном освещении. Фоновые подложки используются белого или очень светло-серого цвета. Цвет жемчужины зависит от того, в каком </a:t>
            </a:r>
            <a:r>
              <a:rPr lang="ru-RU" dirty="0">
                <a:hlinkClick r:id="rId2" tooltip="Моллюск"/>
              </a:rPr>
              <a:t>моллюске</a:t>
            </a:r>
            <a:r>
              <a:rPr lang="ru-RU" dirty="0"/>
              <a:t> она выросла и от окружающей среды (температура и солёность воды).</a:t>
            </a:r>
          </a:p>
          <a:p>
            <a:r>
              <a:rPr lang="ru-RU" b="1" dirty="0"/>
              <a:t>Блеск</a:t>
            </a:r>
            <a:r>
              <a:rPr lang="ru-RU" dirty="0"/>
              <a:t>.</a:t>
            </a:r>
          </a:p>
          <a:p>
            <a:r>
              <a:rPr lang="ru-RU" dirty="0"/>
              <a:t>Чем сильнее блеск, тем ценнее жемчужина. Блеск определяется тем, насколько хорошо </a:t>
            </a:r>
            <a:r>
              <a:rPr lang="ru-RU" dirty="0">
                <a:hlinkClick r:id="rId3" tooltip="Свет"/>
              </a:rPr>
              <a:t>свет</a:t>
            </a:r>
            <a:r>
              <a:rPr lang="ru-RU" dirty="0"/>
              <a:t> отражается от поверхности жемчужины. Ещё он зависит от времени года — в зимнее время слои перламутра самые тонкие и плотные, а летом — слои более толстые (рыхлые) с меньшим блеском.</a:t>
            </a:r>
          </a:p>
          <a:p>
            <a:endParaRPr lang="ru-RU" dirty="0"/>
          </a:p>
        </p:txBody>
      </p:sp>
      <p:pic>
        <p:nvPicPr>
          <p:cNvPr id="4098" name="Picture 2" descr="http://media-polesye.by/files/files/import/1257070533_ip011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282" y="633788"/>
            <a:ext cx="3029035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ewelsglobe.com/wp-content/uploads/Varieties-of-Pearl-Jewelle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93" y="633788"/>
            <a:ext cx="316618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08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397" y="1098686"/>
            <a:ext cx="9601196" cy="1303867"/>
          </a:xfrm>
        </p:spPr>
        <p:txBody>
          <a:bodyPr/>
          <a:lstStyle/>
          <a:p>
            <a:r>
              <a:rPr lang="ru-RU" dirty="0" smtClean="0"/>
              <a:t>О жемчуге: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597" y="2402553"/>
            <a:ext cx="9601196" cy="3318936"/>
          </a:xfrm>
        </p:spPr>
        <p:txBody>
          <a:bodyPr/>
          <a:lstStyle/>
          <a:p>
            <a:r>
              <a:rPr lang="ru-RU" dirty="0"/>
              <a:t>Жемчуг... Это слово ассоциируется с гладкими блестящими драгоценными комочками, спрятанными в устрицах, обитающих под толщей морских вод. Жемчуг - больше, чем просто предмет украшения. С древнейших времён жемчуг считали одним из самых красивых камней, обладающим магическими свойствами. Сегодня украшения из жемчуга являются основным элементом гардероба любой женщины. Всегда стильный и женственный, жемчуг способен добавить новых красок в палитру любого направления женской моды.</a:t>
            </a:r>
          </a:p>
        </p:txBody>
      </p:sp>
      <p:pic>
        <p:nvPicPr>
          <p:cNvPr id="5122" name="Picture 2" descr="http://gorod.dpua.net/pic/news/newsimages/0310/52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366" y="637529"/>
            <a:ext cx="2735534" cy="15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004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074" name="Picture 2" descr="http://i1180.photobucket.com/albums/x406/bamboo_smoker/Divers/nouvel_an-05_zps521891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659" y="2632652"/>
            <a:ext cx="307527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%D0%BA%D0%B0%D1%80%D1%82%D0%B8%D0%BD%D0%BA%D0%B8.cc/img/2/7/9/279757.jpg"/>
          <p:cNvSpPr>
            <a:spLocks noChangeAspect="1" noChangeArrowheads="1"/>
          </p:cNvSpPr>
          <p:nvPr/>
        </p:nvSpPr>
        <p:spPr bwMode="auto">
          <a:xfrm>
            <a:off x="416832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5" name="AutoShape 6" descr="http://%D0%BA%D0%B0%D1%80%D1%82%D0%B8%D0%BD%D0%BA%D0%B8.cc/img/2/7/9/279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%D0%BA%D0%B0%D1%80%D1%82%D0%B8%D0%BD%D0%BA%D0%B8.cc/img/2/7/9/27975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://%D0%BA%D0%B0%D1%80%D1%82%D0%B8%D0%BD%D0%BA%D0%B8.cc/img/2/7/9/27975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://lol54.ru/uploads/posts/2013-12/1388325564_lol54.ru_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769" y="2851726"/>
            <a:ext cx="543052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735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224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Жемчуг</vt:lpstr>
      <vt:lpstr>Откуда появляется жемчуг.</vt:lpstr>
      <vt:lpstr>Физические свойства:</vt:lpstr>
      <vt:lpstr>Оценки жемчуга:</vt:lpstr>
      <vt:lpstr>О жемчуге: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Жемчуг</dc:title>
  <dc:creator>Полярик</dc:creator>
  <cp:lastModifiedBy>Светлана</cp:lastModifiedBy>
  <cp:revision>15</cp:revision>
  <dcterms:created xsi:type="dcterms:W3CDTF">2015-12-03T11:19:04Z</dcterms:created>
  <dcterms:modified xsi:type="dcterms:W3CDTF">2015-12-18T04:59:30Z</dcterms:modified>
</cp:coreProperties>
</file>