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3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98BCC-B6BB-444C-AD43-98742EA61AA8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78BCE-F9BA-43F1-8B0D-5445B8966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5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78BCE-F9BA-43F1-8B0D-5445B8966BD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8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89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6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55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76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7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42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9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1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6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8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88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2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9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6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9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6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FA09DA-1893-4F07-89E3-77F91117A76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D704-A26B-4896-89AB-37F2F88B3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05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77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6728" y="665019"/>
            <a:ext cx="7722322" cy="3530472"/>
          </a:xfrm>
        </p:spPr>
        <p:txBody>
          <a:bodyPr/>
          <a:lstStyle/>
          <a:p>
            <a:pPr algn="ctr"/>
            <a:r>
              <a:rPr lang="ru-RU" dirty="0" smtClean="0"/>
              <a:t>Жуков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Георгий </a:t>
            </a:r>
            <a:r>
              <a:rPr lang="ru-RU" dirty="0" smtClean="0"/>
              <a:t>Константинович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4" y="4876800"/>
            <a:ext cx="4968441" cy="1981199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работу ВЫПОЛНИЛИ УЧЕНИЦЫ 5 «Б»</a:t>
            </a:r>
          </a:p>
          <a:p>
            <a:pPr algn="just"/>
            <a:r>
              <a:rPr lang="ru-RU" dirty="0" smtClean="0"/>
              <a:t>КЛАССА, школы №92: </a:t>
            </a:r>
          </a:p>
          <a:p>
            <a:pPr algn="just"/>
            <a:r>
              <a:rPr lang="ru-RU" dirty="0" smtClean="0"/>
              <a:t>Влада </a:t>
            </a:r>
            <a:r>
              <a:rPr lang="ru-RU" dirty="0" err="1" smtClean="0"/>
              <a:t>стадникова</a:t>
            </a:r>
            <a:r>
              <a:rPr lang="ru-RU" dirty="0" smtClean="0"/>
              <a:t> ,</a:t>
            </a:r>
          </a:p>
          <a:p>
            <a:pPr algn="just"/>
            <a:r>
              <a:rPr lang="ru-RU" dirty="0" smtClean="0"/>
              <a:t>Полина </a:t>
            </a:r>
            <a:r>
              <a:rPr lang="ru-RU" dirty="0" err="1" smtClean="0"/>
              <a:t>хрипкина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49" y="3893129"/>
            <a:ext cx="7988851" cy="41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975" y="440423"/>
            <a:ext cx="5935053" cy="6223613"/>
          </a:xfrm>
        </p:spPr>
        <p:txBody>
          <a:bodyPr/>
          <a:lstStyle/>
          <a:p>
            <a:pPr algn="r"/>
            <a:r>
              <a:rPr lang="ru-RU" sz="3200" dirty="0"/>
              <a:t>В августе 1942 года Георгий Константинович стал первым заместителем наркома обороны государства, а также заместителем Верховного Главнокомандующего</a:t>
            </a:r>
            <a:r>
              <a:rPr lang="ru-RU" sz="3200" dirty="0" smtClean="0"/>
              <a:t>.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1"/>
                </a:solidFill>
              </a:rPr>
              <a:t>Был </a:t>
            </a:r>
            <a:r>
              <a:rPr lang="ru-RU" sz="3200" dirty="0">
                <a:solidFill>
                  <a:schemeClr val="tx1"/>
                </a:solidFill>
              </a:rPr>
              <a:t>координатором действий фронтов под Сталинградом, Ленинградом, на Курской дуге, в битвах за </a:t>
            </a:r>
            <a:r>
              <a:rPr lang="ru-RU" sz="3200" dirty="0" smtClean="0">
                <a:solidFill>
                  <a:schemeClr val="tx1"/>
                </a:solidFill>
              </a:rPr>
              <a:t>Днепр</a:t>
            </a:r>
            <a:r>
              <a:rPr lang="ru-RU" sz="3200" i="1" dirty="0" smtClean="0">
                <a:solidFill>
                  <a:srgbClr val="DD37C9"/>
                </a:solidFill>
              </a:rPr>
              <a:t>.</a:t>
            </a:r>
            <a:endParaRPr lang="ru-RU" sz="3200" i="1" dirty="0">
              <a:solidFill>
                <a:srgbClr val="DD37C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2655" y="2022764"/>
            <a:ext cx="587198" cy="24384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900igr.net/datai/prazdniki/Geroi-Otechestva/0007-005-G.K.ZHukov-1896-1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14" y="-85874"/>
            <a:ext cx="4738886" cy="694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2" y="-20580"/>
            <a:ext cx="646507" cy="16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8" y="-20580"/>
            <a:ext cx="646507" cy="1664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70" y="405346"/>
            <a:ext cx="4779125" cy="6026727"/>
          </a:xfrm>
        </p:spPr>
        <p:txBody>
          <a:bodyPr/>
          <a:lstStyle/>
          <a:p>
            <a:pPr algn="r"/>
            <a:r>
              <a:rPr lang="ru-RU" sz="3200" dirty="0" smtClean="0"/>
              <a:t>      Вскоре </a:t>
            </a:r>
            <a:r>
              <a:rPr lang="ru-RU" sz="3200" dirty="0"/>
              <a:t>Жукову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было </a:t>
            </a:r>
            <a:r>
              <a:rPr lang="ru-RU" sz="3200" dirty="0"/>
              <a:t>поручено возглавить первый Украинский фронт. Под его командованием фронт освободил огромное количество городов и сёл от немцев. </a:t>
            </a:r>
            <a:r>
              <a:rPr lang="ru-RU" sz="3200" dirty="0">
                <a:solidFill>
                  <a:schemeClr val="tx1"/>
                </a:solidFill>
              </a:rPr>
              <a:t>За заслуги перед Родиной, был награжден орденом «Победы».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95" y="-20580"/>
            <a:ext cx="7296306" cy="687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4.stc.all.kpcdn.net/share/i/4/477339/nor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38"/>
            <a:ext cx="12192000" cy="74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5915888"/>
            <a:ext cx="12192000" cy="762000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После окончания Великой отечественной Войны, Жукову было доверено принимать парад Победы на Красной Площади.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193964"/>
            <a:ext cx="5684519" cy="6664036"/>
          </a:xfrm>
        </p:spPr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</a:t>
            </a:r>
            <a:r>
              <a:rPr lang="ru-RU" sz="4000" dirty="0"/>
              <a:t>послевоенные годы, </a:t>
            </a:r>
            <a:r>
              <a:rPr lang="ru-RU" sz="4000" dirty="0" smtClean="0"/>
              <a:t>Жуков </a:t>
            </a:r>
            <a:r>
              <a:rPr lang="ru-RU" sz="4000" dirty="0"/>
              <a:t>занимал </a:t>
            </a:r>
            <a:r>
              <a:rPr lang="ru-RU" sz="4000" dirty="0" smtClean="0"/>
              <a:t>руководящие военные </a:t>
            </a:r>
            <a:r>
              <a:rPr lang="ru-RU" sz="4000" dirty="0"/>
              <a:t>и правительственные должности, был министром обороны страны.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3749" y="0"/>
            <a:ext cx="592825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8" y="0"/>
            <a:ext cx="646507" cy="16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0" y="0"/>
            <a:ext cx="5882640" cy="68580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Маршал </a:t>
            </a:r>
            <a:r>
              <a:rPr lang="ru-RU" sz="2800" dirty="0">
                <a:solidFill>
                  <a:schemeClr val="tx1"/>
                </a:solidFill>
              </a:rPr>
              <a:t>Жуков выдающаяся личность в Отечественной истории. </a:t>
            </a:r>
            <a:r>
              <a:rPr lang="ru-RU" sz="2800" dirty="0"/>
              <a:t>Любовь народа к Георгию Константиновичу безгранична. Заслуги его были всецело оценены, как государством, так и его гражданами</a:t>
            </a:r>
            <a:r>
              <a:rPr lang="ru-RU" sz="2800" dirty="0">
                <a:solidFill>
                  <a:schemeClr val="tx1"/>
                </a:solidFill>
              </a:rPr>
              <a:t>. Он четырежды Герой Советского Союза, дважды обладатель ордена «Победа», награжден 6-тью орденами Ленина, 3-мя орденами Красного Знамени, орденом Суворова, а так же наградами  других государств воевавших с Германией.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12895" r="10706"/>
          <a:stretch>
            <a:fillRect/>
          </a:stretch>
        </p:blipFill>
        <p:spPr>
          <a:xfrm>
            <a:off x="259080" y="718028"/>
            <a:ext cx="5684520" cy="54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946" y="637309"/>
            <a:ext cx="6431365" cy="6428509"/>
          </a:xfrm>
        </p:spPr>
        <p:txBody>
          <a:bodyPr/>
          <a:lstStyle/>
          <a:p>
            <a:pPr algn="ctr"/>
            <a:r>
              <a:rPr lang="ru-RU" sz="3600" dirty="0"/>
              <a:t>Георгия Жукова не стало 18 июня 1974 года. Похоронен у Кремлевской стены. Имя Жукова не забыто, сегодня память великого русского полководца  увековечена в названии улиц, многочисленных бюстах и памятниках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049853" y="2052918"/>
            <a:ext cx="590438" cy="41954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http://www.mir-tlt.ru/images/pamiatniki/avtozavodskoi/zukov/DSC_1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57" y="0"/>
            <a:ext cx="4569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8" y="-6725"/>
            <a:ext cx="646507" cy="16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5" y="1884218"/>
            <a:ext cx="7897091" cy="4835234"/>
          </a:xfrm>
        </p:spPr>
        <p:txBody>
          <a:bodyPr/>
          <a:lstStyle/>
          <a:p>
            <a:r>
              <a:rPr lang="ru-RU" sz="8000" dirty="0" smtClean="0"/>
              <a:t>СПАСИБО ЗА ВНИМАНИЕ!!!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463" y="4031134"/>
            <a:ext cx="465137" cy="238770"/>
          </a:xfrm>
        </p:spPr>
      </p:pic>
      <p:pic>
        <p:nvPicPr>
          <p:cNvPr id="10242" name="Picture 2" descr="http://cdn.topwar.ru/uploads/posts/2014-06/1403035400_image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27" y="17872"/>
            <a:ext cx="4336473" cy="68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14" y="4100407"/>
            <a:ext cx="5682613" cy="282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6181" y="346363"/>
            <a:ext cx="5915892" cy="6511635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Будущий Маршал Советского Союза </a:t>
            </a:r>
            <a:r>
              <a:rPr lang="ru-RU" sz="3600" b="1" dirty="0" smtClean="0"/>
              <a:t>Жуков</a:t>
            </a:r>
            <a:br>
              <a:rPr lang="ru-RU" sz="3600" b="1" dirty="0" smtClean="0"/>
            </a:br>
            <a:r>
              <a:rPr lang="ru-RU" sz="3600" b="1" dirty="0" smtClean="0"/>
              <a:t>Георгий Константино</a:t>
            </a:r>
            <a:r>
              <a:rPr lang="ru-RU" sz="3600" dirty="0" smtClean="0"/>
              <a:t>вич </a:t>
            </a:r>
            <a:r>
              <a:rPr lang="ru-RU" sz="3600" dirty="0" smtClean="0">
                <a:solidFill>
                  <a:schemeClr val="tx1"/>
                </a:solidFill>
              </a:rPr>
              <a:t>родился </a:t>
            </a:r>
            <a:r>
              <a:rPr lang="ru-RU" sz="3600" dirty="0">
                <a:solidFill>
                  <a:schemeClr val="tx1"/>
                </a:solidFill>
              </a:rPr>
              <a:t>1 ноября 1896 года в Калужской области,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/>
              <a:t>в крестьянской семье.</a:t>
            </a:r>
            <a:br>
              <a:rPr lang="ru-RU" sz="3600" dirty="0"/>
            </a:br>
            <a:r>
              <a:rPr lang="ru-RU" sz="3600" dirty="0"/>
              <a:t>Его отец - Константин </a:t>
            </a:r>
            <a:r>
              <a:rPr lang="ru-RU" sz="3600" dirty="0" err="1"/>
              <a:t>Артемьевич</a:t>
            </a:r>
            <a:r>
              <a:rPr lang="ru-RU" sz="3600" dirty="0"/>
              <a:t>, мать - Устинья </a:t>
            </a:r>
            <a:r>
              <a:rPr lang="ru-RU" sz="3600" dirty="0" err="1"/>
              <a:t>Артемьевна</a:t>
            </a:r>
            <a:r>
              <a:rPr lang="ru-RU" sz="36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8867" y="-36542"/>
            <a:ext cx="4994939" cy="6894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963" y="0"/>
            <a:ext cx="695564" cy="16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7" y="0"/>
            <a:ext cx="6386946" cy="6858000"/>
          </a:xfrm>
        </p:spPr>
        <p:txBody>
          <a:bodyPr/>
          <a:lstStyle/>
          <a:p>
            <a:pPr algn="r"/>
            <a:r>
              <a:rPr lang="ru-RU" sz="3800" dirty="0"/>
              <a:t/>
            </a:r>
            <a:br>
              <a:rPr lang="ru-RU" sz="3800" dirty="0"/>
            </a:br>
            <a:r>
              <a:rPr lang="ru-RU" sz="3800" dirty="0" smtClean="0">
                <a:solidFill>
                  <a:schemeClr val="tx1"/>
                </a:solidFill>
              </a:rPr>
              <a:t>Георгий </a:t>
            </a:r>
            <a:r>
              <a:rPr lang="ru-RU" sz="3800" dirty="0">
                <a:solidFill>
                  <a:schemeClr val="tx1"/>
                </a:solidFill>
              </a:rPr>
              <a:t>закончил </a:t>
            </a:r>
            <a:r>
              <a:rPr lang="ru-RU" sz="3800" dirty="0" smtClean="0">
                <a:solidFill>
                  <a:schemeClr val="tx1"/>
                </a:solidFill>
              </a:rPr>
              <a:t/>
            </a:r>
            <a:br>
              <a:rPr lang="ru-RU" sz="3800" dirty="0" smtClean="0">
                <a:solidFill>
                  <a:schemeClr val="tx1"/>
                </a:solidFill>
              </a:rPr>
            </a:br>
            <a:r>
              <a:rPr lang="ru-RU" sz="3800" dirty="0" smtClean="0">
                <a:solidFill>
                  <a:schemeClr val="tx1"/>
                </a:solidFill>
              </a:rPr>
              <a:t>церковно-приходскую </a:t>
            </a:r>
            <a:r>
              <a:rPr lang="ru-RU" sz="3800" dirty="0">
                <a:solidFill>
                  <a:schemeClr val="tx1"/>
                </a:solidFill>
              </a:rPr>
              <a:t>школу с похвальным </a:t>
            </a:r>
            <a:r>
              <a:rPr lang="ru-RU" sz="3800" dirty="0" smtClean="0">
                <a:solidFill>
                  <a:schemeClr val="tx1"/>
                </a:solidFill>
              </a:rPr>
              <a:t>листом, </a:t>
            </a:r>
            <a:r>
              <a:rPr lang="ru-RU" sz="3800" dirty="0" smtClean="0"/>
              <a:t>учился </a:t>
            </a:r>
            <a:r>
              <a:rPr lang="ru-RU" sz="3800" dirty="0"/>
              <a:t>он в ней три класса. </a:t>
            </a:r>
            <a:r>
              <a:rPr lang="ru-RU" sz="3800" dirty="0">
                <a:solidFill>
                  <a:schemeClr val="tx1"/>
                </a:solidFill>
              </a:rPr>
              <a:t>Затем был учеником в </a:t>
            </a:r>
            <a:r>
              <a:rPr lang="ru-RU" sz="3800" dirty="0" err="1">
                <a:solidFill>
                  <a:schemeClr val="tx1"/>
                </a:solidFill>
              </a:rPr>
              <a:t>скорняжской</a:t>
            </a:r>
            <a:r>
              <a:rPr lang="ru-RU" sz="3800" dirty="0">
                <a:solidFill>
                  <a:schemeClr val="tx1"/>
                </a:solidFill>
              </a:rPr>
              <a:t> мастерской</a:t>
            </a:r>
            <a:r>
              <a:rPr lang="ru-RU" sz="3800" dirty="0"/>
              <a:t> в Москве, а по вечерам</a:t>
            </a:r>
            <a:r>
              <a:rPr lang="ru-RU" sz="3800" dirty="0">
                <a:solidFill>
                  <a:schemeClr val="tx1"/>
                </a:solidFill>
              </a:rPr>
              <a:t>, в течение 2 лет, обучался в училище.</a:t>
            </a:r>
            <a:r>
              <a:rPr lang="ru-RU" sz="3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8327" y="0"/>
            <a:ext cx="479367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" y="0"/>
            <a:ext cx="695564" cy="16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891" y="-1"/>
            <a:ext cx="6190146" cy="6858001"/>
          </a:xfrm>
        </p:spPr>
        <p:txBody>
          <a:bodyPr/>
          <a:lstStyle/>
          <a:p>
            <a:pPr algn="r"/>
            <a:r>
              <a:rPr lang="ru-RU" sz="3600" dirty="0"/>
              <a:t>В годы Первой Мировой Войны его призвали в армию. </a:t>
            </a:r>
            <a:r>
              <a:rPr lang="ru-RU" sz="3600" dirty="0">
                <a:solidFill>
                  <a:schemeClr val="tx1"/>
                </a:solidFill>
              </a:rPr>
              <a:t>Весной 1916 года был зачислен в группу, направленную на офицерские курсы. После учебы Жуков стал унтер–офицером, и направился в драгунский полк, в составе которого участвовал в боях Великой Войны.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6037" y="-1"/>
            <a:ext cx="4765964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" y="0"/>
            <a:ext cx="695564" cy="16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0692" y="96982"/>
            <a:ext cx="6641308" cy="6858000"/>
          </a:xfrm>
        </p:spPr>
        <p:txBody>
          <a:bodyPr/>
          <a:lstStyle/>
          <a:p>
            <a:pPr algn="ctr"/>
            <a:r>
              <a:rPr lang="ru-RU" dirty="0"/>
              <a:t>Вскоре получил контузию от взрыва мины, и был отправлен в госпиталь. </a:t>
            </a:r>
            <a:r>
              <a:rPr lang="ru-RU" dirty="0">
                <a:solidFill>
                  <a:schemeClr val="tx1"/>
                </a:solidFill>
              </a:rPr>
              <a:t>Успел проявить себя, и за взятие в плен немецкого офицера был награжден Георгиевским крестом.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img-fotki.yandex.ru/get/5704/natali73123.1ac/0_4a1a3_2d123636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1" y="96982"/>
            <a:ext cx="4133088" cy="65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" y="0"/>
            <a:ext cx="695564" cy="1643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4457"/>
            <a:ext cx="4257194" cy="6393543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           В </a:t>
            </a:r>
            <a:r>
              <a:rPr lang="ru-RU" sz="2400" dirty="0">
                <a:solidFill>
                  <a:schemeClr val="tx1"/>
                </a:solidFill>
              </a:rPr>
              <a:t>годы </a:t>
            </a:r>
            <a:r>
              <a:rPr lang="ru-RU" sz="2400" dirty="0" smtClean="0">
                <a:solidFill>
                  <a:schemeClr val="tx1"/>
                </a:solidFill>
              </a:rPr>
              <a:t>     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гражданской  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войны </a:t>
            </a:r>
            <a:r>
              <a:rPr lang="ru-RU" sz="2400" dirty="0">
                <a:solidFill>
                  <a:schemeClr val="tx1"/>
                </a:solidFill>
              </a:rPr>
              <a:t>в России, пошел служить в Красную Армию добровольцем. Сначала командовал взводом, позже – эскадроном. В одном из боев получил ранение, выжил.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После гражданской войны, он окончил курсы красных командиров. Командовал кавалерийским полком, потом </a:t>
            </a:r>
            <a:r>
              <a:rPr lang="ru-RU" sz="2400" dirty="0" smtClean="0"/>
              <a:t>бригадой.</a:t>
            </a:r>
            <a:endParaRPr lang="ru-RU" sz="2400" dirty="0"/>
          </a:p>
        </p:txBody>
      </p:sp>
      <p:pic>
        <p:nvPicPr>
          <p:cNvPr id="2050" name="Picture 2" descr="http://szao.mos.ru/city-competitions-exhibitions-events/70-letiyu_pobedy_v_vov/70-letiyu_pobedy_posvyashaetsya/pamyat_vysechennaya_v_kamne/%D0%96%D1%83%D0%BA%D0%BE%D0%B2%20%D0%93%D0%B8%D1%8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95" y="0"/>
            <a:ext cx="7907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5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1966" y="-581891"/>
            <a:ext cx="7420034" cy="7439891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В </a:t>
            </a:r>
            <a:r>
              <a:rPr lang="ru-RU" sz="4000" dirty="0"/>
              <a:t>мае 1940 </a:t>
            </a:r>
            <a:r>
              <a:rPr lang="ru-RU" sz="4000" dirty="0" smtClean="0"/>
              <a:t>года</a:t>
            </a:r>
            <a:br>
              <a:rPr lang="ru-RU" sz="4000" dirty="0" smtClean="0"/>
            </a:br>
            <a:r>
              <a:rPr lang="ru-RU" sz="4000" dirty="0" smtClean="0"/>
              <a:t>Сталин </a:t>
            </a:r>
            <a:r>
              <a:rPr lang="ru-RU" sz="4000" dirty="0"/>
              <a:t>назначил Георгия Константиновича командующим Киевским Особым военным округом. В том же, 40-ом году  он получил генеральские погоны.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9"/>
            <a:ext cx="45719" cy="32395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iamruss.ru/wp-content/uploads/2015/01/georgiy-zh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71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963" y="0"/>
            <a:ext cx="695564" cy="16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4947" y="724850"/>
            <a:ext cx="6719454" cy="6051064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В январе 1941 </a:t>
            </a:r>
            <a:r>
              <a:rPr lang="ru-RU" sz="2800" dirty="0" smtClean="0">
                <a:solidFill>
                  <a:schemeClr val="tx1"/>
                </a:solidFill>
              </a:rPr>
              <a:t>года, </a:t>
            </a:r>
            <a:r>
              <a:rPr lang="ru-RU" sz="2800" dirty="0">
                <a:solidFill>
                  <a:schemeClr val="tx1"/>
                </a:solidFill>
              </a:rPr>
              <a:t>Жуков был назначен начальником Генштаба, заместителем наркома обороны </a:t>
            </a:r>
            <a:r>
              <a:rPr lang="ru-RU" sz="2800" dirty="0" smtClean="0">
                <a:solidFill>
                  <a:schemeClr val="tx1"/>
                </a:solidFill>
              </a:rPr>
              <a:t>страны.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/>
              <a:t> Георгий Константинович </a:t>
            </a:r>
            <a:r>
              <a:rPr lang="ru-RU" sz="2800" dirty="0"/>
              <a:t>находился на фронте в центре событий и пытался оперативно и максимально адекватно реагировать на быстро менявшуюся обстановку.</a:t>
            </a:r>
          </a:p>
        </p:txBody>
      </p:sp>
      <p:pic>
        <p:nvPicPr>
          <p:cNvPr id="4098" name="Picture 2" descr="http://sp-gazeta.ru/wp-content/uploads/2014/02/%D0%B6%D1%83%D0%BA%D0%BE%D0%B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472545" cy="687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83" y="1"/>
            <a:ext cx="522317" cy="12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108" y="969818"/>
            <a:ext cx="5497419" cy="6192982"/>
          </a:xfrm>
        </p:spPr>
        <p:txBody>
          <a:bodyPr/>
          <a:lstStyle/>
          <a:p>
            <a:pPr algn="r"/>
            <a:r>
              <a:rPr lang="ru-RU" sz="3600" dirty="0"/>
              <a:t>Во время Великой Отечественной Войны                                      Георгий Жуков руководил обороной Ленинграда. Позже Сталин назначает Жукова командующим западным фронтом по обороне Москвы.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" y="0"/>
            <a:ext cx="695564" cy="1643669"/>
          </a:xfrm>
          <a:prstGeom prst="rect">
            <a:avLst/>
          </a:prstGeom>
        </p:spPr>
      </p:pic>
      <p:pic>
        <p:nvPicPr>
          <p:cNvPr id="6" name="Picture 2" descr="http://vlib.by/images/stories/news/2007/Guk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80" y="0"/>
            <a:ext cx="5875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</TotalTime>
  <Words>280</Words>
  <Application>Microsoft Office PowerPoint</Application>
  <PresentationFormat>Широкоэкранный</PresentationFormat>
  <Paragraphs>21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Ион</vt:lpstr>
      <vt:lpstr>Жуков  Георгий Константинович</vt:lpstr>
      <vt:lpstr>Будущий Маршал Советского Союза Жуков Георгий Константинович родился 1 ноября 1896 года в Калужской области, в крестьянской семье. Его отец - Константин Артемьевич, мать - Устинья Артемьевна.</vt:lpstr>
      <vt:lpstr> Георгий закончил  церковно-приходскую школу с похвальным листом, учился он в ней три класса. Затем был учеником в скорняжской мастерской в Москве, а по вечерам, в течение 2 лет, обучался в училище. </vt:lpstr>
      <vt:lpstr>В годы Первой Мировой Войны его призвали в армию. Весной 1916 года был зачислен в группу, направленную на офицерские курсы. После учебы Жуков стал унтер–офицером, и направился в драгунский полк, в составе которого участвовал в боях Великой Войны.</vt:lpstr>
      <vt:lpstr>Вскоре получил контузию от взрыва мины, и был отправлен в госпиталь. Успел проявить себя, и за взятие в плен немецкого офицера был награжден Георгиевским крестом. </vt:lpstr>
      <vt:lpstr>            В годы                     гражданской               войны в России, пошел служить в Красную Армию добровольцем. Сначала командовал взводом, позже – эскадроном. В одном из боев получил ранение, выжил. После гражданской войны, он окончил курсы красных командиров. Командовал кавалерийским полком, потом бригадой.</vt:lpstr>
      <vt:lpstr>   В мае 1940 года Сталин назначил Георгия Константиновича командующим Киевским Особым военным округом. В том же, 40-ом году  он получил генеральские погоны. </vt:lpstr>
      <vt:lpstr>В январе 1941 года, Жуков был назначен начальником Генштаба, заместителем наркома обороны страны.  Георгий Константинович находился на фронте в центре событий и пытался оперативно и максимально адекватно реагировать на быстро менявшуюся обстановку.</vt:lpstr>
      <vt:lpstr>Во время Великой Отечественной Войны                                      Георгий Жуков руководил обороной Ленинграда. Позже Сталин назначает Жукова командующим западным фронтом по обороне Москвы.</vt:lpstr>
      <vt:lpstr>В августе 1942 года Георгий Константинович стал первым заместителем наркома обороны государства, а также заместителем Верховного Главнокомандующего.  Был координатором действий фронтов под Сталинградом, Ленинградом, на Курской дуге, в битвах за Днепр.</vt:lpstr>
      <vt:lpstr>      Вскоре Жукову        было поручено возглавить первый Украинский фронт. Под его командованием фронт освободил огромное количество городов и сёл от немцев. За заслуги перед Родиной, был награжден орденом «Победы».</vt:lpstr>
      <vt:lpstr>После окончания Великой отечественной Войны, Жукову было доверено принимать парад Победы на Красной Площади. </vt:lpstr>
      <vt:lpstr> В послевоенные годы, Жуков занимал руководящие военные и правительственные должности, был министром обороны страны.</vt:lpstr>
      <vt:lpstr>Маршал Жуков выдающаяся личность в Отечественной истории. Любовь народа к Георгию Константиновичу безгранична. Заслуги его были всецело оценены, как государством, так и его гражданами. Он четырежды Герой Советского Союза, дважды обладатель ордена «Победа», награжден 6-тью орденами Ленина, 3-мя орденами Красного Знамени, орденом Суворова, а так же наградами  других государств воевавших с Германией. </vt:lpstr>
      <vt:lpstr>Георгия Жукова не стало 18 июня 1974 года. Похоронен у Кремлевской стены. Имя Жукова не забыто, сегодня память великого русского полководца  увековечена в названии улиц, многочисленных бюстах и памятниках.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Жуков, Георгий Константинович</dc:title>
  <dc:creator>Влада</dc:creator>
  <cp:lastModifiedBy>Влада</cp:lastModifiedBy>
  <cp:revision>17</cp:revision>
  <dcterms:created xsi:type="dcterms:W3CDTF">2016-01-19T06:55:03Z</dcterms:created>
  <dcterms:modified xsi:type="dcterms:W3CDTF">2016-01-20T11:00:36Z</dcterms:modified>
</cp:coreProperties>
</file>