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6" r:id="rId5"/>
    <p:sldId id="264" r:id="rId6"/>
    <p:sldId id="258" r:id="rId7"/>
    <p:sldId id="262" r:id="rId8"/>
    <p:sldId id="256" r:id="rId9"/>
    <p:sldId id="259" r:id="rId10"/>
    <p:sldId id="260" r:id="rId11"/>
    <p:sldId id="261" r:id="rId12"/>
    <p:sldId id="25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5B4F"/>
    <a:srgbClr val="19C9E1"/>
    <a:srgbClr val="FFA7A7"/>
    <a:srgbClr val="660066"/>
    <a:srgbClr val="008000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9" autoAdjust="0"/>
    <p:restoredTop sz="94660"/>
  </p:normalViewPr>
  <p:slideViewPr>
    <p:cSldViewPr>
      <p:cViewPr varScale="1">
        <p:scale>
          <a:sx n="68" d="100"/>
          <a:sy n="6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0313-2B29-405C-B92D-4C3C0B7CB56F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87C4-5765-441D-972B-0E472D898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261" y="764704"/>
            <a:ext cx="5843267" cy="452431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863600" dist="1384300" dir="9840000">
              <a:prstClr val="black">
                <a:alpha val="37000"/>
              </a:prstClr>
            </a:innerShdw>
          </a:effectLst>
          <a:scene3d>
            <a:camera prst="obliqueTopLeft"/>
            <a:lightRig rig="flat" dir="tl">
              <a:rot lat="0" lon="0" rev="6600000"/>
            </a:lightRig>
          </a:scene3d>
          <a:sp3d extrusionH="234950" contourW="69850">
            <a:bevelT w="412750" h="247650" prst="relaxedInset"/>
            <a:bevelB w="139700" h="1905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«Великие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\Desktop\КТД Полководцы России\фото полководцев\Суворов Александр Васильевич.jpg"/>
          <p:cNvPicPr>
            <a:picLocks noChangeAspect="1" noChangeArrowheads="1"/>
          </p:cNvPicPr>
          <p:nvPr/>
        </p:nvPicPr>
        <p:blipFill>
          <a:blip r:embed="rId2" cstate="print"/>
          <a:srcRect l="16474" r="13827"/>
          <a:stretch>
            <a:fillRect/>
          </a:stretch>
        </p:blipFill>
        <p:spPr bwMode="auto">
          <a:xfrm>
            <a:off x="2699792" y="1772816"/>
            <a:ext cx="3960440" cy="41622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052736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5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\Desktop\КТД Полководцы России\фото полководцев\Ушаков Федор Федорович.jpg"/>
          <p:cNvPicPr>
            <a:picLocks noChangeAspect="1" noChangeArrowheads="1"/>
          </p:cNvPicPr>
          <p:nvPr/>
        </p:nvPicPr>
        <p:blipFill>
          <a:blip r:embed="rId2" cstate="print"/>
          <a:srcRect l="17420" r="17876"/>
          <a:stretch>
            <a:fillRect/>
          </a:stretch>
        </p:blipFill>
        <p:spPr bwMode="auto">
          <a:xfrm>
            <a:off x="2555776" y="1484784"/>
            <a:ext cx="4123387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692696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6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\Desktop\КТД Полководцы России\фото полководцев\Жуков Георгий Константи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494" y="1484784"/>
            <a:ext cx="3400698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764704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7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\Desktop\КТД Полководцы России\фото полководцев\Кутузов Михаил Илларио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20688"/>
            <a:ext cx="1526624" cy="2088232"/>
          </a:xfrm>
          <a:prstGeom prst="rect">
            <a:avLst/>
          </a:prstGeom>
          <a:noFill/>
        </p:spPr>
      </p:pic>
      <p:pic>
        <p:nvPicPr>
          <p:cNvPr id="4" name="Picture 9" descr="D:\1\Desktop\КТД Полководцы России\фото полководцев\Цезарь Гай Юлий.jpg"/>
          <p:cNvPicPr>
            <a:picLocks noChangeAspect="1" noChangeArrowheads="1"/>
          </p:cNvPicPr>
          <p:nvPr/>
        </p:nvPicPr>
        <p:blipFill>
          <a:blip r:embed="rId3" cstate="print"/>
          <a:srcRect l="11199" t="11199" r="9948" b="11199"/>
          <a:stretch>
            <a:fillRect/>
          </a:stretch>
        </p:blipFill>
        <p:spPr bwMode="auto">
          <a:xfrm>
            <a:off x="3563888" y="3789040"/>
            <a:ext cx="2160239" cy="2125949"/>
          </a:xfrm>
          <a:prstGeom prst="rect">
            <a:avLst/>
          </a:prstGeom>
          <a:noFill/>
        </p:spPr>
      </p:pic>
      <p:pic>
        <p:nvPicPr>
          <p:cNvPr id="5" name="Picture 9" descr="D:\1\Desktop\КТД Полководцы России\фото полководцев\Донской Дмитрий Иванович.jpg"/>
          <p:cNvPicPr>
            <a:picLocks noChangeAspect="1" noChangeArrowheads="1"/>
          </p:cNvPicPr>
          <p:nvPr/>
        </p:nvPicPr>
        <p:blipFill>
          <a:blip r:embed="rId4" cstate="print"/>
          <a:srcRect l="13002" r="11348"/>
          <a:stretch>
            <a:fillRect/>
          </a:stretch>
        </p:blipFill>
        <p:spPr bwMode="auto">
          <a:xfrm>
            <a:off x="6444208" y="3789040"/>
            <a:ext cx="2155595" cy="2088233"/>
          </a:xfrm>
          <a:prstGeom prst="rect">
            <a:avLst/>
          </a:prstGeom>
          <a:noFill/>
        </p:spPr>
      </p:pic>
      <p:pic>
        <p:nvPicPr>
          <p:cNvPr id="6" name="Picture 2" descr="D:\1\Desktop\КТД Полководцы России\фото полководцев\Невский Александр Ярославович.jpg"/>
          <p:cNvPicPr>
            <a:picLocks noChangeAspect="1" noChangeArrowheads="1"/>
          </p:cNvPicPr>
          <p:nvPr/>
        </p:nvPicPr>
        <p:blipFill>
          <a:blip r:embed="rId5" cstate="print"/>
          <a:srcRect l="8889" r="11111"/>
          <a:stretch>
            <a:fillRect/>
          </a:stretch>
        </p:blipFill>
        <p:spPr bwMode="auto">
          <a:xfrm>
            <a:off x="467544" y="3717032"/>
            <a:ext cx="2232248" cy="2146392"/>
          </a:xfrm>
          <a:prstGeom prst="rect">
            <a:avLst/>
          </a:prstGeom>
          <a:noFill/>
        </p:spPr>
      </p:pic>
      <p:pic>
        <p:nvPicPr>
          <p:cNvPr id="7" name="Picture 2" descr="D:\1\Desktop\КТД Полководцы России\фото полководцев\Суворов Александр Васильевич.jpg"/>
          <p:cNvPicPr>
            <a:picLocks noChangeAspect="1" noChangeArrowheads="1"/>
          </p:cNvPicPr>
          <p:nvPr/>
        </p:nvPicPr>
        <p:blipFill>
          <a:blip r:embed="rId6" cstate="print"/>
          <a:srcRect l="16474" r="13827"/>
          <a:stretch>
            <a:fillRect/>
          </a:stretch>
        </p:blipFill>
        <p:spPr bwMode="auto">
          <a:xfrm>
            <a:off x="2267744" y="908720"/>
            <a:ext cx="1986999" cy="2088232"/>
          </a:xfrm>
          <a:prstGeom prst="rect">
            <a:avLst/>
          </a:prstGeom>
          <a:noFill/>
        </p:spPr>
      </p:pic>
      <p:pic>
        <p:nvPicPr>
          <p:cNvPr id="8" name="Picture 2" descr="D:\1\Desktop\КТД Полководцы России\фото полководцев\Ушаков Федор Федорович.jpg"/>
          <p:cNvPicPr>
            <a:picLocks noChangeAspect="1" noChangeArrowheads="1"/>
          </p:cNvPicPr>
          <p:nvPr/>
        </p:nvPicPr>
        <p:blipFill>
          <a:blip r:embed="rId7" cstate="print"/>
          <a:srcRect l="17420" r="17876"/>
          <a:stretch>
            <a:fillRect/>
          </a:stretch>
        </p:blipFill>
        <p:spPr bwMode="auto">
          <a:xfrm>
            <a:off x="4788024" y="908720"/>
            <a:ext cx="2026749" cy="2088232"/>
          </a:xfrm>
          <a:prstGeom prst="rect">
            <a:avLst/>
          </a:prstGeom>
          <a:noFill/>
        </p:spPr>
      </p:pic>
      <p:pic>
        <p:nvPicPr>
          <p:cNvPr id="9" name="Picture 2" descr="D:\1\Desktop\КТД Полководцы России\фото полководцев\Жуков Георгий Константинович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692696"/>
            <a:ext cx="1512168" cy="21132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877272"/>
            <a:ext cx="2918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Невский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Александр Ярославович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5949280"/>
            <a:ext cx="1782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Гай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Юлий Цезарь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5877272"/>
            <a:ext cx="2455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Донской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Дмитрий Иванович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16632"/>
            <a:ext cx="855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ВЫЧЕРКНУТЬ ФАМИЛИЮ, КОТОРАЯ НЕ ОТНОСИТСЯ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РОССИЙСКИМ ПОЛКОВОДЦАМ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08920"/>
            <a:ext cx="227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 Георгий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Константинович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996952"/>
            <a:ext cx="2728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Суворов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996952"/>
            <a:ext cx="2249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Ушаков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Федор Федорович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4555" y="2708920"/>
            <a:ext cx="2128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Кутузов Михаил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Илларионович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3183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«Цитаты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Великих полководцев»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15616" y="1700808"/>
            <a:ext cx="2151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Пришел,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0080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увидел, победил.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0892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 Юлий Цезарь</a:t>
            </a:r>
            <a:endParaRPr lang="ru-RU" sz="36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4"/>
            <a:ext cx="8471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Будь чистосердечен с друзьями твоими,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умерен в своих нуждах и бескорыстен в своих поступках.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877272"/>
            <a:ext cx="625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  <a:endParaRPr lang="ru-RU" sz="3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Горе земле, в которой подчинённые, 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начальники и суды,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не законы управляют гражданами и делами.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844824"/>
            <a:ext cx="6288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Кутузов Михаил Илларионович</a:t>
            </a:r>
            <a:endParaRPr lang="ru-RU" sz="36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814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Никто не претендует на лучшее, пока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7823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«лучшее» мы сами не построим.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95736" y="3573016"/>
            <a:ext cx="6948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Жуков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Георгий Константинович.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149080"/>
            <a:ext cx="4883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Матрос должен иметь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58112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четыре рубашки: одну - на тело, другую - в дело, третью - мыть, четвертую - про запас хранить.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211669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Ушаков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Фёдор Фёдорович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457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861" y="0"/>
            <a:ext cx="8700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«Пословицы и поговорки»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1124744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герой пал,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536" y="1999293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великими подвигами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3528" y="3140968"/>
            <a:ext cx="4932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смерти не боится,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528" y="4159533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храбр да стоек,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9512" y="5157192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ростом маловат,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112474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курган встал.</a:t>
            </a:r>
            <a:endParaRPr lang="ru-RU" sz="3600" b="1" dirty="0">
              <a:solidFill>
                <a:srgbClr val="66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49289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великая известность.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140968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 пуля не берет.</a:t>
            </a:r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149080"/>
            <a:ext cx="449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десятерых стоит.</a:t>
            </a:r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9344" y="5157192"/>
            <a:ext cx="4364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мужеством богат.</a:t>
            </a:r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sunset" dir="t"/>
          </a:scene3d>
          <a:sp3d>
            <a:bevelT w="1003300" h="317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1052736"/>
            <a:ext cx="77403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группы поддержки 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отметить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полководца,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изображен на слайде.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20688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1\Desktop\КТД Полководцы России\фото полководцев\Кутузов Михаил Илларио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67665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1\Desktop\КТД Полководцы России\фото полководцев\Цезарь Гай Юлий.jpg"/>
          <p:cNvPicPr>
            <a:picLocks noChangeAspect="1" noChangeArrowheads="1"/>
          </p:cNvPicPr>
          <p:nvPr/>
        </p:nvPicPr>
        <p:blipFill>
          <a:blip r:embed="rId2" cstate="print"/>
          <a:srcRect l="11199" t="11199" r="9948" b="11199"/>
          <a:stretch>
            <a:fillRect/>
          </a:stretch>
        </p:blipFill>
        <p:spPr bwMode="auto">
          <a:xfrm>
            <a:off x="2411760" y="1556792"/>
            <a:ext cx="4536504" cy="446449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59832" y="764704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2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D:\1\Desktop\КТД Полководцы России\фото полководцев\Донской Дмитрий Иванович.jpg"/>
          <p:cNvPicPr>
            <a:picLocks noChangeAspect="1" noChangeArrowheads="1"/>
          </p:cNvPicPr>
          <p:nvPr/>
        </p:nvPicPr>
        <p:blipFill>
          <a:blip r:embed="rId2" cstate="print"/>
          <a:srcRect l="13002" r="11348"/>
          <a:stretch>
            <a:fillRect/>
          </a:stretch>
        </p:blipFill>
        <p:spPr bwMode="auto">
          <a:xfrm>
            <a:off x="2339752" y="1628800"/>
            <a:ext cx="4608512" cy="44644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87824" y="8367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\Desktop\КТД Полководцы России\фото полководцев\Невский Александр Ярослав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953000" cy="381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980728"/>
            <a:ext cx="2786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 № 4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225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46</cp:revision>
  <dcterms:created xsi:type="dcterms:W3CDTF">2016-01-15T06:36:35Z</dcterms:created>
  <dcterms:modified xsi:type="dcterms:W3CDTF">2016-01-21T05:04:45Z</dcterms:modified>
</cp:coreProperties>
</file>