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6" r:id="rId8"/>
    <p:sldId id="265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339E3F-B3AB-4964-9AE7-7C99622D5492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0FB09D-12E3-431D-A1FB-EBEF67F35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620689"/>
            <a:ext cx="583264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Не мычит коровка та, </a:t>
            </a:r>
            <a:br>
              <a:rPr lang="ru-RU" sz="3600" dirty="0" smtClean="0"/>
            </a:br>
            <a:r>
              <a:rPr lang="ru-RU" sz="3600" dirty="0" smtClean="0"/>
              <a:t>Нет рогов, копыт, хвоста,</a:t>
            </a:r>
            <a:br>
              <a:rPr lang="ru-RU" sz="3600" dirty="0" smtClean="0"/>
            </a:br>
            <a:r>
              <a:rPr lang="ru-RU" sz="3600" dirty="0" smtClean="0"/>
              <a:t>Молока нам не дает,</a:t>
            </a:r>
            <a:br>
              <a:rPr lang="ru-RU" sz="3600" dirty="0" smtClean="0"/>
            </a:br>
            <a:r>
              <a:rPr lang="ru-RU" sz="3600" dirty="0" smtClean="0"/>
              <a:t>Под листочками живет.</a:t>
            </a:r>
            <a:br>
              <a:rPr lang="ru-RU" sz="3600" dirty="0" smtClean="0"/>
            </a:br>
            <a:r>
              <a:rPr lang="ru-RU" sz="3600" dirty="0" smtClean="0"/>
              <a:t>В чёрных точках красный плащ</a:t>
            </a:r>
            <a:br>
              <a:rPr lang="ru-RU" sz="3600" dirty="0" smtClean="0"/>
            </a:br>
            <a:r>
              <a:rPr lang="ru-RU" sz="3600" dirty="0" smtClean="0"/>
              <a:t>носит жук. Растеньям - страж.</a:t>
            </a:r>
            <a:br>
              <a:rPr lang="ru-RU" sz="3600" dirty="0" smtClean="0"/>
            </a:br>
            <a:r>
              <a:rPr lang="ru-RU" sz="3600" dirty="0" smtClean="0"/>
              <a:t>С вредной тлёй воюет ловко </a:t>
            </a:r>
            <a:br>
              <a:rPr lang="ru-RU" sz="3600" dirty="0" smtClean="0"/>
            </a:br>
            <a:r>
              <a:rPr lang="ru-RU" sz="3600" dirty="0" smtClean="0"/>
              <a:t>эта... </a:t>
            </a:r>
          </a:p>
          <a:p>
            <a:pPr algn="ctr"/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Приклеиваем  крылья.</a:t>
            </a:r>
            <a:endParaRPr lang="ru-RU" sz="3600" dirty="0"/>
          </a:p>
        </p:txBody>
      </p:sp>
      <p:pic>
        <p:nvPicPr>
          <p:cNvPr id="6" name="Содержимое 5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844824"/>
            <a:ext cx="36576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Вот такая </a:t>
            </a:r>
            <a:r>
              <a:rPr lang="ru-RU" sz="3600" smtClean="0"/>
              <a:t>божья коровка получилась.</a:t>
            </a:r>
            <a:endParaRPr lang="ru-RU" sz="3600" dirty="0"/>
          </a:p>
        </p:txBody>
      </p:sp>
      <p:pic>
        <p:nvPicPr>
          <p:cNvPr id="7" name="Содержимое 6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772816"/>
            <a:ext cx="36576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umama.ru/images/bogya%20korov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633670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2130425"/>
            <a:ext cx="4248472" cy="2234679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Божья коровка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653136"/>
            <a:ext cx="3528392" cy="1800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Савинкова С.А.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</a:t>
            </a:r>
            <a:r>
              <a:rPr lang="ru-RU" dirty="0" smtClean="0">
                <a:solidFill>
                  <a:schemeClr val="tx1"/>
                </a:solidFill>
              </a:rPr>
              <a:t>начальных </a:t>
            </a:r>
            <a:r>
              <a:rPr lang="ru-RU" dirty="0" smtClean="0">
                <a:solidFill>
                  <a:schemeClr val="tx1"/>
                </a:solidFill>
              </a:rPr>
              <a:t>классов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«СОШ № 92»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Кемерово</a:t>
            </a:r>
          </a:p>
          <a:p>
            <a:endParaRPr lang="ru-RU" dirty="0"/>
          </a:p>
        </p:txBody>
      </p:sp>
      <p:pic>
        <p:nvPicPr>
          <p:cNvPr id="5" name="Рисунок 4" descr="Поделки из цветной бумаги. Поделки с деть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1044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Материалы и инструменты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Картон</a:t>
            </a:r>
          </a:p>
          <a:p>
            <a:r>
              <a:rPr lang="ru-RU" sz="3600" dirty="0" smtClean="0"/>
              <a:t> Белая и цветная бумага</a:t>
            </a:r>
          </a:p>
          <a:p>
            <a:r>
              <a:rPr lang="ru-RU" sz="3600" dirty="0" smtClean="0"/>
              <a:t> Клей</a:t>
            </a:r>
          </a:p>
          <a:p>
            <a:r>
              <a:rPr lang="ru-RU" sz="3600" dirty="0" smtClean="0"/>
              <a:t> Ножницы</a:t>
            </a:r>
          </a:p>
          <a:p>
            <a:r>
              <a:rPr lang="ru-RU" sz="3600" dirty="0" smtClean="0"/>
              <a:t> Карандаш 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628800"/>
            <a:ext cx="3657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Из чёрного картона изготавливаем трубочку.</a:t>
            </a:r>
            <a:endParaRPr lang="ru-RU" sz="3600" dirty="0"/>
          </a:p>
        </p:txBody>
      </p:sp>
      <p:pic>
        <p:nvPicPr>
          <p:cNvPr id="7" name="Содержимое 6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0894" y="1600200"/>
            <a:ext cx="3335481" cy="47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Делаем глазки.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772816"/>
            <a:ext cx="368600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Вырезаем усики.</a:t>
            </a:r>
          </a:p>
          <a:p>
            <a:r>
              <a:rPr lang="ru-RU" sz="3600" dirty="0" smtClean="0"/>
              <a:t>Приклеиваем усики внутри трубочки.</a:t>
            </a:r>
            <a:endParaRPr lang="ru-RU" sz="3600" dirty="0"/>
          </a:p>
        </p:txBody>
      </p:sp>
      <p:pic>
        <p:nvPicPr>
          <p:cNvPr id="7" name="Содержимое 6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0895" y="1600200"/>
            <a:ext cx="295656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Вырезаем крылья.</a:t>
            </a:r>
          </a:p>
        </p:txBody>
      </p:sp>
      <p:pic>
        <p:nvPicPr>
          <p:cNvPr id="7" name="Содержимое 6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772816"/>
            <a:ext cx="36576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Собираем крылья.</a:t>
            </a:r>
            <a:endParaRPr lang="ru-RU" sz="3600" dirty="0"/>
          </a:p>
        </p:txBody>
      </p:sp>
      <p:pic>
        <p:nvPicPr>
          <p:cNvPr id="9" name="Содержимое 8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4" y="1988840"/>
            <a:ext cx="397403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82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Божья коровка</vt:lpstr>
      <vt:lpstr>Материалы и инструменты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XXXXZ</dc:creator>
  <cp:lastModifiedBy>XXXXZ</cp:lastModifiedBy>
  <cp:revision>5</cp:revision>
  <dcterms:created xsi:type="dcterms:W3CDTF">2016-02-14T02:10:24Z</dcterms:created>
  <dcterms:modified xsi:type="dcterms:W3CDTF">2016-02-17T08:59:28Z</dcterms:modified>
</cp:coreProperties>
</file>