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67" r:id="rId9"/>
    <p:sldId id="266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339E3F-B3AB-4964-9AE7-7C99622D5492}" type="datetimeFigureOut">
              <a:rPr lang="ru-RU" smtClean="0"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0FB09D-12E3-431D-A1FB-EBEF67F352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476672"/>
            <a:ext cx="69847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>
                <a:latin typeface="+mj-lt"/>
              </a:rPr>
              <a:t>Громко я жужжу, летая,</a:t>
            </a:r>
            <a:br>
              <a:rPr lang="ru-RU" sz="5400" dirty="0">
                <a:latin typeface="+mj-lt"/>
              </a:rPr>
            </a:br>
            <a:r>
              <a:rPr lang="ru-RU" sz="5400" dirty="0">
                <a:latin typeface="+mj-lt"/>
              </a:rPr>
              <a:t>Мёд целебный собирая.</a:t>
            </a:r>
            <a:br>
              <a:rPr lang="ru-RU" sz="5400" dirty="0">
                <a:latin typeface="+mj-lt"/>
              </a:rPr>
            </a:br>
            <a:r>
              <a:rPr lang="ru-RU" sz="5400" dirty="0">
                <a:latin typeface="+mj-lt"/>
              </a:rPr>
              <a:t>Всем полезна и мила</a:t>
            </a:r>
            <a:br>
              <a:rPr lang="ru-RU" sz="5400" dirty="0">
                <a:latin typeface="+mj-lt"/>
              </a:rPr>
            </a:br>
            <a:r>
              <a:rPr lang="ru-RU" sz="5400" dirty="0" smtClean="0">
                <a:latin typeface="+mj-lt"/>
              </a:rPr>
              <a:t>Хлопотливая…</a:t>
            </a:r>
            <a:endParaRPr lang="ru-RU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Вырезаем крылья.</a:t>
            </a:r>
          </a:p>
          <a:p>
            <a:r>
              <a:rPr lang="ru-RU" sz="3600" dirty="0" smtClean="0"/>
              <a:t>Приклеиваем крылья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776046"/>
            <a:ext cx="3657600" cy="422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Вот такая пчёлка у нас получилась.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628422"/>
            <a:ext cx="3657600" cy="4515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гадки про пчелу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76672"/>
            <a:ext cx="6408712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2130425"/>
            <a:ext cx="4318248" cy="2234679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Веселая пчелка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653136"/>
            <a:ext cx="3528392" cy="18002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Савинкова С.А.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«СОШ № 92»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Кемерово</a:t>
            </a:r>
          </a:p>
          <a:p>
            <a:endParaRPr lang="ru-RU" dirty="0"/>
          </a:p>
        </p:txBody>
      </p:sp>
      <p:pic>
        <p:nvPicPr>
          <p:cNvPr id="4" name="Рисунок 3" descr="Поделки из цветной бумаги. Поделки с детьм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309634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Материалы и инструменты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Картон</a:t>
            </a:r>
          </a:p>
          <a:p>
            <a:r>
              <a:rPr lang="ru-RU" sz="3600" dirty="0" smtClean="0"/>
              <a:t> Белая </a:t>
            </a:r>
            <a:r>
              <a:rPr lang="ru-RU" sz="3600" dirty="0" smtClean="0"/>
              <a:t>и цветная </a:t>
            </a:r>
            <a:r>
              <a:rPr lang="ru-RU" sz="3600" dirty="0" smtClean="0"/>
              <a:t>бумага</a:t>
            </a:r>
          </a:p>
          <a:p>
            <a:r>
              <a:rPr lang="ru-RU" sz="3600" dirty="0" smtClean="0"/>
              <a:t> Клей</a:t>
            </a:r>
          </a:p>
          <a:p>
            <a:r>
              <a:rPr lang="ru-RU" sz="3600" dirty="0" smtClean="0"/>
              <a:t> Ножницы</a:t>
            </a:r>
          </a:p>
          <a:p>
            <a:r>
              <a:rPr lang="ru-RU" sz="3600" dirty="0" smtClean="0"/>
              <a:t> Карандаш 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628800"/>
            <a:ext cx="365760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Из жёлтого картона изготавливаем трубочку.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796143"/>
            <a:ext cx="3657600" cy="418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Из чёрной бумаги вырезаем полоски.</a:t>
            </a:r>
          </a:p>
          <a:p>
            <a:r>
              <a:rPr lang="ru-RU" sz="3600" dirty="0" smtClean="0"/>
              <a:t>Наклеиваем полоски на трубочку.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115" y="1600200"/>
            <a:ext cx="324612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Делаем глазки.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0375" y="1772816"/>
            <a:ext cx="368600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Приклеиваем глазки.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9935" y="1600200"/>
            <a:ext cx="307848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Этапы работы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Вырезаем усики.</a:t>
            </a:r>
          </a:p>
          <a:p>
            <a:r>
              <a:rPr lang="ru-RU" sz="3600" dirty="0" smtClean="0"/>
              <a:t>Приклеиваем усики внутри трубочки.</a:t>
            </a:r>
            <a:endParaRPr lang="ru-RU" sz="3600" dirty="0"/>
          </a:p>
        </p:txBody>
      </p:sp>
      <p:pic>
        <p:nvPicPr>
          <p:cNvPr id="5" name="Содержимое 4" descr="Поделки из цветной бумаги. Поделки с детьми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4225" y="1600200"/>
            <a:ext cx="30099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</TotalTime>
  <Words>95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Слайд 1</vt:lpstr>
      <vt:lpstr>Слайд 2</vt:lpstr>
      <vt:lpstr>Веселая пчелка</vt:lpstr>
      <vt:lpstr>Материалы и инструменты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XXXXZ</dc:creator>
  <cp:lastModifiedBy>XXXXZ</cp:lastModifiedBy>
  <cp:revision>2</cp:revision>
  <dcterms:created xsi:type="dcterms:W3CDTF">2016-02-14T02:10:24Z</dcterms:created>
  <dcterms:modified xsi:type="dcterms:W3CDTF">2016-02-14T02:30:18Z</dcterms:modified>
</cp:coreProperties>
</file>