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5" r:id="rId7"/>
    <p:sldId id="264" r:id="rId8"/>
    <p:sldId id="263" r:id="rId9"/>
    <p:sldId id="268" r:id="rId10"/>
    <p:sldId id="267" r:id="rId11"/>
    <p:sldId id="266" r:id="rId12"/>
    <p:sldId id="269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90B9-DC3C-423C-B3A3-3111E382258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D6B-136F-4F3D-8253-36155CC28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90B9-DC3C-423C-B3A3-3111E382258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D6B-136F-4F3D-8253-36155CC28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90B9-DC3C-423C-B3A3-3111E382258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D6B-136F-4F3D-8253-36155CC28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90B9-DC3C-423C-B3A3-3111E382258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D6B-136F-4F3D-8253-36155CC28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90B9-DC3C-423C-B3A3-3111E382258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D6B-136F-4F3D-8253-36155CC28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90B9-DC3C-423C-B3A3-3111E382258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D6B-136F-4F3D-8253-36155CC28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90B9-DC3C-423C-B3A3-3111E382258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D6B-136F-4F3D-8253-36155CC28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90B9-DC3C-423C-B3A3-3111E382258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D6B-136F-4F3D-8253-36155CC28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90B9-DC3C-423C-B3A3-3111E382258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D6B-136F-4F3D-8253-36155CC28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90B9-DC3C-423C-B3A3-3111E382258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D6B-136F-4F3D-8253-36155CC28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90B9-DC3C-423C-B3A3-3111E382258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D6B-136F-4F3D-8253-36155CC28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690B9-DC3C-423C-B3A3-3111E382258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55D6B-136F-4F3D-8253-36155CC287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573016"/>
            <a:ext cx="6982544" cy="1872208"/>
          </a:xfrm>
        </p:spPr>
        <p:txBody>
          <a:bodyPr>
            <a:normAutofit/>
          </a:bodyPr>
          <a:lstStyle/>
          <a:p>
            <a:r>
              <a:rPr lang="ru-RU" dirty="0"/>
              <a:t>Горный пейзаж в технике гризайль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5301208"/>
            <a:ext cx="3632448" cy="144016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Савинкова С.А.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МБОУ «СОШ № 92»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Кемерово</a:t>
            </a:r>
          </a:p>
          <a:p>
            <a:endParaRPr lang="ru-RU" sz="2000" dirty="0"/>
          </a:p>
        </p:txBody>
      </p:sp>
      <p:pic>
        <p:nvPicPr>
          <p:cNvPr id="4" name="Рисунок 3" descr="http://ped-kopilka.ru/upload/blogs/22158_af67ae31456011916e8ee4ebc553ec20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482453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/>
              <a:t>Прорисовывем</a:t>
            </a:r>
            <a:r>
              <a:rPr lang="ru-RU" dirty="0"/>
              <a:t> ветви деревьев</a:t>
            </a:r>
          </a:p>
        </p:txBody>
      </p:sp>
      <p:pic>
        <p:nvPicPr>
          <p:cNvPr id="5" name="Содержимое 4" descr="http://ped-kopilka.ru/upload/blogs/22158_80b947ed934949c160fa752e16ea3b0a.jp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43232"/>
            <a:ext cx="4038600" cy="323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Плоской кистью методом «тычка» рисуем крону деревьев.</a:t>
            </a:r>
          </a:p>
          <a:p>
            <a:endParaRPr lang="ru-RU" dirty="0"/>
          </a:p>
        </p:txBody>
      </p:sp>
      <p:pic>
        <p:nvPicPr>
          <p:cNvPr id="5" name="Содержимое 4" descr="http://ped-kopilka.ru/upload/blogs/22158_9039bd20d4bc4b19e6ab269bcacb2230.jp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67487"/>
            <a:ext cx="4038600" cy="339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В завершении темным раствором прорисовываем камни</a:t>
            </a:r>
          </a:p>
        </p:txBody>
      </p:sp>
      <p:pic>
        <p:nvPicPr>
          <p:cNvPr id="5" name="Содержимое 4" descr="http://ped-kopilka.ru/upload/blogs/22158_9faf7df54ff5def54607cae49820ba64.jp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72905"/>
            <a:ext cx="4038600" cy="338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-kopilka.ru/upload/blogs/22158_8686b05e5b7ee417e99a1d8cf82a710e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784887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-kopilka.ru/upload/blogs/22158_3b58b1ebdcc973e74f2a6a5e91bb9f5e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352928" cy="62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/>
              <a:t>Техника «гризайль» основана на использовании только ахроматических цветов, которые отличаются друг от друга только по светлоте. Между тем у этой техники большие изобразительные возможности. Она позволяет передать в рисунке объем, свет, пространство и глубину. Гризайль может быть серой, коричневой или сиреневой, главное, что в процессе ее создания используется один цветовой тон. Важен принцип одноцветного изображения. То есть учитывается только тон предмета, а цвет не имеет значения. Эта техника дает возможность пофантазировать, представить картину в собственной цветовой интерпретации.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кисть: </a:t>
            </a:r>
            <a:r>
              <a:rPr lang="ru-RU" dirty="0"/>
              <a:t>широкая, тонкая, плоская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бумага для рисования; </a:t>
            </a:r>
            <a:endParaRPr lang="ru-RU" dirty="0" smtClean="0"/>
          </a:p>
          <a:p>
            <a:r>
              <a:rPr lang="ru-RU" dirty="0"/>
              <a:t>а</a:t>
            </a:r>
            <a:r>
              <a:rPr lang="ru-RU" dirty="0" smtClean="0"/>
              <a:t>кварельные краски.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Тонируем </a:t>
            </a:r>
            <a:r>
              <a:rPr lang="ru-RU" dirty="0"/>
              <a:t>бумагу. Левый нижний угол затемняем.</a:t>
            </a:r>
          </a:p>
        </p:txBody>
      </p:sp>
      <p:pic>
        <p:nvPicPr>
          <p:cNvPr id="7" name="Содержимое 4" descr="http://ped-kopilka.ru/upload/blogs/22158_de615a6cf401ffac9a90267092960fc3.jp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02358"/>
            <a:ext cx="4038600" cy="432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В нижнем правом углу дугой обозначаем горную возвышенность</a:t>
            </a:r>
          </a:p>
        </p:txBody>
      </p:sp>
      <p:pic>
        <p:nvPicPr>
          <p:cNvPr id="5" name="Содержимое 4" descr="http://ped-kopilka.ru/upload/blogs/22158_bd3990d4d91bbdce423fcd2abcad604f.jp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02509"/>
            <a:ext cx="4038600" cy="332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Тонируем гору раствором </a:t>
            </a:r>
            <a:r>
              <a:rPr lang="ru-RU" dirty="0" smtClean="0"/>
              <a:t>немного </a:t>
            </a:r>
            <a:r>
              <a:rPr lang="ru-RU" dirty="0"/>
              <a:t>темнее основного фона.</a:t>
            </a:r>
          </a:p>
        </p:txBody>
      </p:sp>
      <p:pic>
        <p:nvPicPr>
          <p:cNvPr id="5" name="Содержимое 4" descr="http://ped-kopilka.ru/upload/blogs/22158_2085cf3efacf87467e0b5b49b553da27.jp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94365"/>
            <a:ext cx="4038600" cy="3337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Пока основа горы высыхает, рисуем солнце и облака.</a:t>
            </a:r>
          </a:p>
        </p:txBody>
      </p:sp>
      <p:pic>
        <p:nvPicPr>
          <p:cNvPr id="5" name="Содержимое 4" descr="http://ped-kopilka.ru/upload/blogs/22158_9792b75c6ad75b0c22640c0802d9614a.jp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96752"/>
            <a:ext cx="4038600" cy="335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ped-kopilka.ru/upload/blogs/22158_9432c7273535706819a8682cc40c7695.jp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84984"/>
            <a:ext cx="3691880" cy="338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Тёмным раствором обозначаем каменистую структуру горы.</a:t>
            </a:r>
          </a:p>
          <a:p>
            <a:endParaRPr lang="ru-RU" dirty="0"/>
          </a:p>
        </p:txBody>
      </p:sp>
      <p:pic>
        <p:nvPicPr>
          <p:cNvPr id="7" name="Содержимое 6" descr="http://ped-kopilka.ru/upload/blogs/22158_0f15649f8d501e8f30ef0024432e9b16.jp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48559"/>
            <a:ext cx="4038600" cy="342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Намечаем </a:t>
            </a:r>
            <a:r>
              <a:rPr lang="ru-RU" dirty="0"/>
              <a:t>стволы деревьев темным </a:t>
            </a:r>
            <a:r>
              <a:rPr lang="ru-RU" dirty="0" smtClean="0"/>
              <a:t>раствором.</a:t>
            </a:r>
            <a:endParaRPr lang="ru-RU" dirty="0"/>
          </a:p>
        </p:txBody>
      </p:sp>
      <p:pic>
        <p:nvPicPr>
          <p:cNvPr id="5" name="Содержимое 4" descr="http://ped-kopilka.ru/upload/blogs/22158_9a1565a507d817a05407ac088ae1a917.jpg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78288"/>
            <a:ext cx="4038600" cy="336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214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Горный пейзаж в технике гризайль </vt:lpstr>
      <vt:lpstr>Слайд 2</vt:lpstr>
      <vt:lpstr>Материалы: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Горный пейзаж в технике гризайль</dc:title>
  <dc:creator>XXXXZ</dc:creator>
  <cp:lastModifiedBy>XXXXZ</cp:lastModifiedBy>
  <cp:revision>2</cp:revision>
  <dcterms:created xsi:type="dcterms:W3CDTF">2015-12-15T12:39:58Z</dcterms:created>
  <dcterms:modified xsi:type="dcterms:W3CDTF">2015-12-15T12:53:18Z</dcterms:modified>
</cp:coreProperties>
</file>