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64" r:id="rId10"/>
    <p:sldId id="263" r:id="rId11"/>
    <p:sldId id="271" r:id="rId12"/>
    <p:sldId id="272" r:id="rId13"/>
    <p:sldId id="276" r:id="rId14"/>
    <p:sldId id="275" r:id="rId15"/>
    <p:sldId id="274" r:id="rId16"/>
    <p:sldId id="279" r:id="rId17"/>
    <p:sldId id="278" r:id="rId18"/>
    <p:sldId id="277" r:id="rId19"/>
    <p:sldId id="281" r:id="rId20"/>
    <p:sldId id="280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65992B-230D-4F1D-9605-B21EDF66A73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6A5A18-13B0-4E25-97A3-58313562172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meste-masterim.ru/wp-content/uploads/2014/03/plast12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vmeste-masterim.ru/wp-content/uploads/2014/03/plast13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vmeste-masterim.ru/wp-content/uploads/2014/03/plast14.jp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meste-masterim.ru/wp-content/uploads/2014/03/plast16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meste-masterim.ru/wp-content/uploads/2014/03/plast17.jp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meste-masterim.ru/wp-content/uploads/2014/03/plast18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meste-masterim.ru/wp-content/uploads/2014/03/plast19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vmeste-masterim.ru/wp-content/uploads/2014/03/plast20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meste-masterim.ru/wp-content/uploads/2014/03/plast21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vmeste-masterim.ru/wp-content/uploads/2014/03/plast22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meste-masterim.ru/wp-content/uploads/2014/03/plast23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vmeste-masterim.ru/wp-content/uploads/2014/03/plast2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meste-masterim.ru/wp-content/uploads/2014/03/plast0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meste-masterim.ru/wp-content/uploads/2014/03/plast02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vmeste-masterim.ru/wp-content/uploads/2014/03/plast03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vmeste-masterim.ru/wp-content/uploads/2014/03/plast04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vmeste-masterim.ru/wp-content/uploads/2014/03/plast05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meste-masterim.ru/wp-content/uploads/2014/03/plast09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meste-masterim.ru/wp-content/uploads/2014/03/plast11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052736"/>
            <a:ext cx="5976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Гость из Африки приехал,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И морозы не помеха,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Пожелтел слегка в дороге,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Чтоб понравиться здесь многим.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Шлёт привет от обезьян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Снятый с пальмы фрукт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Возьмите </a:t>
            </a:r>
            <a:r>
              <a:rPr lang="ru-RU" sz="2400" dirty="0"/>
              <a:t>одну деталь, слегка прижмите ее и приложите к верхушке стебля. Первый листик готов</a:t>
            </a:r>
            <a:endParaRPr lang="ru-RU" sz="2400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16145" y="1920875"/>
            <a:ext cx="330271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/>
              <a:t>Точно также приделываем все </a:t>
            </a:r>
            <a:r>
              <a:rPr lang="ru-RU" sz="2400" dirty="0" smtClean="0"/>
              <a:t>остальные листья.</a:t>
            </a:r>
            <a:endParaRPr lang="ru-RU" sz="2400" dirty="0"/>
          </a:p>
        </p:txBody>
      </p:sp>
      <p:pic>
        <p:nvPicPr>
          <p:cNvPr id="9" name="Содержимое 8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21875" y="1920875"/>
            <a:ext cx="349125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Поочередно </a:t>
            </a:r>
            <a:r>
              <a:rPr lang="ru-RU" dirty="0"/>
              <a:t>меняйте места </a:t>
            </a:r>
            <a:r>
              <a:rPr lang="ru-RU" dirty="0" smtClean="0"/>
              <a:t>расположения листьев.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1940" y="1920875"/>
            <a:ext cx="3391119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Вот </a:t>
            </a:r>
            <a:r>
              <a:rPr lang="ru-RU" dirty="0"/>
              <a:t>и готовая пальма.</a:t>
            </a:r>
          </a:p>
          <a:p>
            <a:endParaRPr lang="ru-RU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9972" y="1920875"/>
            <a:ext cx="331505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Делаем </a:t>
            </a:r>
            <a:r>
              <a:rPr lang="ru-RU" dirty="0" err="1"/>
              <a:t>бананчики</a:t>
            </a:r>
            <a:r>
              <a:rPr lang="ru-RU" dirty="0"/>
              <a:t>. Для них нужен ярко желтый пластилин. Сделайте небольшие колбаски, придав им форму банана, слегка изогнув посередине. 7-8 бананов будет достаточно.</a:t>
            </a:r>
          </a:p>
          <a:p>
            <a:endParaRPr lang="ru-RU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6950"/>
            <a:ext cx="4038600" cy="30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Лепим </a:t>
            </a:r>
            <a:r>
              <a:rPr lang="ru-RU" dirty="0"/>
              <a:t>их на пальму. Выберите место и прижимайте к листику. Один банан.</a:t>
            </a:r>
          </a:p>
          <a:p>
            <a:endParaRPr lang="ru-RU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3752" y="1920875"/>
            <a:ext cx="332749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Второй </a:t>
            </a:r>
            <a:r>
              <a:rPr lang="ru-RU" dirty="0"/>
              <a:t>банан.</a:t>
            </a:r>
          </a:p>
          <a:p>
            <a:endParaRPr lang="ru-RU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3752" y="1920875"/>
            <a:ext cx="332749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Вот </a:t>
            </a:r>
            <a:r>
              <a:rPr lang="ru-RU" dirty="0"/>
              <a:t>и вся связка.</a:t>
            </a:r>
          </a:p>
          <a:p>
            <a:endParaRPr lang="ru-RU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13064" y="1920875"/>
            <a:ext cx="3308872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Осталось </a:t>
            </a:r>
            <a:r>
              <a:rPr lang="ru-RU" dirty="0"/>
              <a:t>сделать травку. Для нее возьмите ярко-зеленый пластилин. Небольшую часть приделайте снизу.</a:t>
            </a:r>
          </a:p>
          <a:p>
            <a:endParaRPr lang="ru-RU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3752" y="1920875"/>
            <a:ext cx="332749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Распределить </a:t>
            </a:r>
            <a:r>
              <a:rPr lang="ru-RU" dirty="0"/>
              <a:t>ее по низу.</a:t>
            </a:r>
          </a:p>
          <a:p>
            <a:endParaRPr lang="ru-RU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3752" y="1920875"/>
            <a:ext cx="332749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liparts.co/cliparts/pT5/8yg/pT58ygaG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620688"/>
            <a:ext cx="7704856" cy="547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И </a:t>
            </a:r>
            <a:r>
              <a:rPr lang="ru-RU" dirty="0"/>
              <a:t>лопаточкой нацарапайте </a:t>
            </a:r>
            <a:r>
              <a:rPr lang="ru-RU" dirty="0" smtClean="0"/>
              <a:t>травку.</a:t>
            </a:r>
            <a:endParaRPr lang="ru-RU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3752" y="1920875"/>
            <a:ext cx="332749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ем пластилином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48680"/>
            <a:ext cx="561662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130425"/>
            <a:ext cx="4176464" cy="17306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Рисуем пластилином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«Пальма»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085184"/>
            <a:ext cx="4248472" cy="15841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Савинкова С.А.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МБОУ «СОШ № 92»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Кемерово</a:t>
            </a:r>
          </a:p>
          <a:p>
            <a:endParaRPr lang="ru-RU" dirty="0"/>
          </a:p>
        </p:txBody>
      </p:sp>
      <p:pic>
        <p:nvPicPr>
          <p:cNvPr id="4" name="Рисунок 3" descr="рисуем пластилино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Материалы для изготовления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- </a:t>
            </a:r>
            <a:r>
              <a:rPr lang="ru-RU" dirty="0"/>
              <a:t>яркий </a:t>
            </a:r>
            <a:r>
              <a:rPr lang="ru-RU" dirty="0" smtClean="0"/>
              <a:t>пластилин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- доска для лепки,</a:t>
            </a:r>
            <a:br>
              <a:rPr lang="ru-RU" dirty="0"/>
            </a:br>
            <a:r>
              <a:rPr lang="ru-RU" dirty="0"/>
              <a:t>- картон,</a:t>
            </a:r>
            <a:br>
              <a:rPr lang="ru-RU" dirty="0"/>
            </a:br>
            <a:r>
              <a:rPr lang="ru-RU" dirty="0"/>
              <a:t>- лопатка.</a:t>
            </a:r>
          </a:p>
          <a:p>
            <a:endParaRPr lang="ru-RU" dirty="0"/>
          </a:p>
        </p:txBody>
      </p:sp>
      <p:pic>
        <p:nvPicPr>
          <p:cNvPr id="5" name="Рисунок 4" descr="рисуем пластилином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42161" y="2726792"/>
            <a:ext cx="2952328" cy="43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Начните </a:t>
            </a:r>
            <a:r>
              <a:rPr lang="ru-RU" sz="2400" dirty="0"/>
              <a:t>со стебля. Для него скатайте из коричневого пластилина шарики диаметром в 1 см. Их количество зависит от высоты вашей будущей пальмы. Вот, что должно быть (для пальмы средней высоты нужно всего 7-9 шариков).</a:t>
            </a:r>
          </a:p>
          <a:p>
            <a:endParaRPr lang="ru-RU" sz="2400" dirty="0"/>
          </a:p>
        </p:txBody>
      </p:sp>
      <p:pic>
        <p:nvPicPr>
          <p:cNvPr id="7" name="Содержимое 6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6950"/>
            <a:ext cx="4038600" cy="30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Возьмите </a:t>
            </a:r>
            <a:r>
              <a:rPr lang="ru-RU" sz="2400" dirty="0"/>
              <a:t>один шарик и прижмите его аккуратно к нижней части картона, оставив немного места для травки.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Содержимое 6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3454934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исуем пластилином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293096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Следующий </a:t>
            </a:r>
            <a:r>
              <a:rPr lang="ru-RU" sz="2400" dirty="0"/>
              <a:t>шарик </a:t>
            </a:r>
            <a:r>
              <a:rPr lang="ru-RU" sz="2400" dirty="0" smtClean="0"/>
              <a:t>положите</a:t>
            </a:r>
          </a:p>
          <a:p>
            <a:pPr>
              <a:buNone/>
            </a:pPr>
            <a:r>
              <a:rPr lang="ru-RU" sz="2400" dirty="0" smtClean="0"/>
              <a:t>      поверх </a:t>
            </a:r>
            <a:r>
              <a:rPr lang="ru-RU" sz="2400" dirty="0"/>
              <a:t>первого</a:t>
            </a:r>
            <a:r>
              <a:rPr lang="ru-RU" sz="2400" dirty="0" smtClean="0"/>
              <a:t>, </a:t>
            </a:r>
            <a:r>
              <a:rPr lang="ru-RU" sz="2400" dirty="0"/>
              <a:t>и </a:t>
            </a:r>
            <a:r>
              <a:rPr lang="ru-RU" sz="2400" dirty="0" smtClean="0"/>
              <a:t>снова  прижмите</a:t>
            </a:r>
            <a:r>
              <a:rPr lang="ru-RU" sz="2400" dirty="0"/>
              <a:t>. Прижимайте с одинаковой силой, чтобы размер кругов получился одинаковым</a:t>
            </a:r>
            <a:endParaRPr lang="ru-RU" sz="2400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3266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И </a:t>
            </a:r>
            <a:r>
              <a:rPr lang="ru-RU" sz="2400" dirty="0"/>
              <a:t>так далее. Последние шарики можно лепить немного с наклоном, чтобы дать пальме наклоненную форму.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87997" y="1920875"/>
            <a:ext cx="335900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Переходим </a:t>
            </a:r>
            <a:r>
              <a:rPr lang="ru-RU" sz="2400" dirty="0"/>
              <a:t>к листьям пальмы. Скатайте из зеленого пластилина небольшие колбаски и придайте им форму бумеранга. Деталей должно быть 10.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5" name="Содержимое 4" descr="рисуем пластилином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038600" cy="302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305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Рисуем пластилином «Пальма»</vt:lpstr>
      <vt:lpstr>Материалы для изготовления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Этапы работы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XXXXZ</dc:creator>
  <cp:lastModifiedBy>XXXXZ</cp:lastModifiedBy>
  <cp:revision>3</cp:revision>
  <dcterms:created xsi:type="dcterms:W3CDTF">2015-11-13T15:25:05Z</dcterms:created>
  <dcterms:modified xsi:type="dcterms:W3CDTF">2015-11-13T15:51:22Z</dcterms:modified>
</cp:coreProperties>
</file>