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7C82-9898-4FD9-9492-A7C630007F6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7387-96C7-457D-B561-38C6B9FB62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2130425"/>
            <a:ext cx="3454152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Праздничный сувенир в технике </a:t>
            </a:r>
            <a:r>
              <a:rPr lang="ru-RU" b="1" dirty="0" err="1"/>
              <a:t>декупаж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869160"/>
            <a:ext cx="3816424" cy="15841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Савинкова С.А.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«СОШ № 92»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Кемерово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ped-kopilka.ru/upload/blogs2/2016/1/38540_1ee8ef2be190a6ea199c87e1e3266f1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Кистью капнем клей в середину тарелочки.</a:t>
            </a:r>
          </a:p>
          <a:p>
            <a:endParaRPr lang="ru-RU" dirty="0"/>
          </a:p>
        </p:txBody>
      </p:sp>
      <p:pic>
        <p:nvPicPr>
          <p:cNvPr id="5" name="Содержимое 4" descr="http://ped-kopilka.ru/upload/blogs2/2016/1/38540_4bf8918318350c688bcdf3af520bcd71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Очень аккуратно, равномерно промазываем клеем по кругу , можно чуть -чуть приподнимать края салфетки.</a:t>
            </a:r>
          </a:p>
          <a:p>
            <a:endParaRPr lang="ru-RU" dirty="0"/>
          </a:p>
        </p:txBody>
      </p:sp>
      <p:pic>
        <p:nvPicPr>
          <p:cNvPr id="5" name="Содержимое 4" descr="http://ped-kopilka.ru/upload/blogs2/2016/1/38540_d557a58c54808cc25171cf5f01e6ab75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2/2016/1/38540_024845c227b444e2e60d58c359af2fcd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99558"/>
            <a:ext cx="3312368" cy="285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Когда нанесли клей по всей салфетке, возьмем мягкую тряпочку и положим ее в центр салфетки , немного прижмем и начнем методом «валика» приклеивать салфетку к тарелке, удалять лишний клей, выгонять воздух под салфеткой. Тряпочкой работаем от центра к краям. Если она намокла, переверните ее другой стороной. Стараемся работать сухой частью тряпочки.</a:t>
            </a:r>
            <a:br>
              <a:rPr lang="ru-RU" dirty="0"/>
            </a:br>
            <a:r>
              <a:rPr lang="ru-RU" dirty="0"/>
              <a:t>Внимание! Работать нужно очень аккуратно, т.к. салфетка очень тонкая и может порваться в любой момент!</a:t>
            </a:r>
          </a:p>
          <a:p>
            <a:endParaRPr lang="ru-RU" dirty="0"/>
          </a:p>
        </p:txBody>
      </p:sp>
      <p:pic>
        <p:nvPicPr>
          <p:cNvPr id="5" name="Содержимое 4" descr="http://ped-kopilka.ru/upload/blogs2/2016/1/38540_6aded120872e09d984aadce34615dfe3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0808"/>
            <a:ext cx="4038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Когда весь клей промокнули, изображение получится ярким, красивым, как будто это роспись.</a:t>
            </a:r>
          </a:p>
          <a:p>
            <a:endParaRPr lang="ru-RU" dirty="0"/>
          </a:p>
        </p:txBody>
      </p:sp>
      <p:pic>
        <p:nvPicPr>
          <p:cNvPr id="5" name="Содержимое 4" descr="http://ped-kopilka.ru/upload/blogs2/2016/1/38540_5f96309b56225ec649f66a797d24133b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41826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Для красоты приклеим на края тарелочки </a:t>
            </a:r>
            <a:r>
              <a:rPr lang="ru-RU" dirty="0" err="1"/>
              <a:t>пайетки</a:t>
            </a:r>
            <a:r>
              <a:rPr lang="ru-RU" dirty="0"/>
              <a:t> на не разведенный клей ПВА. Очень удобно приклеивать </a:t>
            </a:r>
            <a:r>
              <a:rPr lang="ru-RU" dirty="0" err="1"/>
              <a:t>пайетки</a:t>
            </a:r>
            <a:r>
              <a:rPr lang="ru-RU" dirty="0"/>
              <a:t> обратной стороной </a:t>
            </a:r>
            <a:r>
              <a:rPr lang="ru-RU" dirty="0" err="1"/>
              <a:t>кисточки.Конец</a:t>
            </a:r>
            <a:r>
              <a:rPr lang="ru-RU" dirty="0"/>
              <a:t> кисти макнуть в </a:t>
            </a:r>
            <a:r>
              <a:rPr lang="ru-RU" dirty="0" err="1"/>
              <a:t>клей,затем</a:t>
            </a:r>
            <a:r>
              <a:rPr lang="ru-RU" dirty="0"/>
              <a:t> прикоснуться к </a:t>
            </a:r>
            <a:r>
              <a:rPr lang="ru-RU" dirty="0" err="1"/>
              <a:t>пайетке</a:t>
            </a:r>
            <a:r>
              <a:rPr lang="ru-RU" dirty="0"/>
              <a:t>, она сразу же прилипнет и потом приложить к изделию на нужное </a:t>
            </a:r>
            <a:r>
              <a:rPr lang="ru-RU" dirty="0" err="1"/>
              <a:t>место.Концом</a:t>
            </a:r>
            <a:r>
              <a:rPr lang="ru-RU" dirty="0"/>
              <a:t> второй кисти придавить </a:t>
            </a:r>
            <a:r>
              <a:rPr lang="ru-RU" dirty="0" err="1"/>
              <a:t>пайетку</a:t>
            </a:r>
            <a:r>
              <a:rPr lang="ru-RU" dirty="0"/>
              <a:t>. Таким способом </a:t>
            </a:r>
            <a:r>
              <a:rPr lang="ru-RU" dirty="0" err="1"/>
              <a:t>пайетка</a:t>
            </a:r>
            <a:r>
              <a:rPr lang="ru-RU" dirty="0"/>
              <a:t> приклеивается очень быстро.</a:t>
            </a:r>
          </a:p>
        </p:txBody>
      </p:sp>
      <p:pic>
        <p:nvPicPr>
          <p:cNvPr id="5" name="Содержимое 4" descr="http://ped-kopilka.ru/upload/blogs2/2016/1/38540_7cfc12eed326dfb9a04b64912c59a41d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72816"/>
            <a:ext cx="403860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Приклеим еще несколько мелких элементов</a:t>
            </a:r>
            <a:r>
              <a:rPr lang="ru-RU" dirty="0" smtClean="0"/>
              <a:t>, чтобы </a:t>
            </a:r>
            <a:r>
              <a:rPr lang="ru-RU" dirty="0"/>
              <a:t>дно тарелочки было более заполнено рисунком.</a:t>
            </a:r>
            <a:br>
              <a:rPr lang="ru-RU" dirty="0"/>
            </a:br>
            <a:r>
              <a:rPr lang="ru-RU" dirty="0"/>
              <a:t>Раскрасим края тарелочки светло-зеленым цветом гуашью или акриловой краской.</a:t>
            </a:r>
          </a:p>
          <a:p>
            <a:endParaRPr lang="ru-RU" dirty="0"/>
          </a:p>
        </p:txBody>
      </p:sp>
      <p:pic>
        <p:nvPicPr>
          <p:cNvPr id="5" name="Содержимое 4" descr="http://ped-kopilka.ru/upload/blogs2/2016/1/38540_ced41b760f8d0ec819c8a3b5cde5f875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4824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</a:t>
            </a:r>
            <a:r>
              <a:rPr lang="ru-RU" dirty="0" smtClean="0"/>
              <a:t>умажная </a:t>
            </a:r>
            <a:r>
              <a:rPr lang="ru-RU" dirty="0"/>
              <a:t>салфетка двухслойная с изображением </a:t>
            </a:r>
            <a:r>
              <a:rPr lang="ru-RU" dirty="0" smtClean="0"/>
              <a:t>роз</a:t>
            </a:r>
          </a:p>
          <a:p>
            <a:r>
              <a:rPr lang="ru-RU" dirty="0"/>
              <a:t>Т</a:t>
            </a:r>
            <a:r>
              <a:rPr lang="ru-RU" dirty="0" smtClean="0"/>
              <a:t>арелка </a:t>
            </a:r>
            <a:r>
              <a:rPr lang="ru-RU" dirty="0"/>
              <a:t>одноразовая белого </a:t>
            </a:r>
            <a:r>
              <a:rPr lang="ru-RU" dirty="0" smtClean="0"/>
              <a:t>цвета</a:t>
            </a:r>
          </a:p>
          <a:p>
            <a:r>
              <a:rPr lang="ru-RU" dirty="0"/>
              <a:t>К</a:t>
            </a:r>
            <a:r>
              <a:rPr lang="ru-RU" dirty="0" smtClean="0"/>
              <a:t>лей ПВА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айетки</a:t>
            </a:r>
            <a:r>
              <a:rPr lang="ru-RU" dirty="0" smtClean="0"/>
              <a:t> </a:t>
            </a:r>
            <a:r>
              <a:rPr lang="ru-RU" dirty="0"/>
              <a:t>розового </a:t>
            </a:r>
            <a:r>
              <a:rPr lang="ru-RU" dirty="0" smtClean="0"/>
              <a:t>цвета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/>
              <a:t>Т</a:t>
            </a:r>
            <a:r>
              <a:rPr lang="ru-RU" dirty="0" smtClean="0"/>
              <a:t>ряпочка мягкая</a:t>
            </a:r>
          </a:p>
          <a:p>
            <a:r>
              <a:rPr lang="ru-RU" dirty="0"/>
              <a:t>К</a:t>
            </a:r>
            <a:r>
              <a:rPr lang="ru-RU" dirty="0" smtClean="0"/>
              <a:t>исть </a:t>
            </a:r>
          </a:p>
          <a:p>
            <a:r>
              <a:rPr lang="ru-RU" dirty="0"/>
              <a:t>Б</a:t>
            </a:r>
            <a:r>
              <a:rPr lang="ru-RU" dirty="0" smtClean="0"/>
              <a:t>аночка </a:t>
            </a:r>
            <a:r>
              <a:rPr lang="ru-RU" dirty="0"/>
              <a:t>для разведения </a:t>
            </a:r>
            <a:r>
              <a:rPr lang="ru-RU" dirty="0" smtClean="0"/>
              <a:t>клея</a:t>
            </a:r>
          </a:p>
          <a:p>
            <a:r>
              <a:rPr lang="ru-RU" dirty="0"/>
              <a:t>А</a:t>
            </a:r>
            <a:r>
              <a:rPr lang="ru-RU" dirty="0" smtClean="0"/>
              <a:t>криловый лак</a:t>
            </a:r>
          </a:p>
          <a:p>
            <a:r>
              <a:rPr lang="ru-RU" dirty="0"/>
              <a:t>Д</a:t>
            </a:r>
            <a:r>
              <a:rPr lang="ru-RU" dirty="0" smtClean="0"/>
              <a:t>вухсторонний </a:t>
            </a:r>
            <a:r>
              <a:rPr lang="ru-RU" dirty="0"/>
              <a:t>скотч</a:t>
            </a:r>
          </a:p>
          <a:p>
            <a:endParaRPr lang="ru-RU" dirty="0"/>
          </a:p>
        </p:txBody>
      </p:sp>
      <p:pic>
        <p:nvPicPr>
          <p:cNvPr id="4" name="Рисунок 3" descr="http://ped-kopilka.ru/upload/blogs2/2016/1/38540_781a74b4b3c5b2e140c47224f22b2bb9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73016"/>
            <a:ext cx="3384376" cy="286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0075" cy="647700"/>
          </a:xfrm>
        </p:spPr>
        <p:txBody>
          <a:bodyPr>
            <a:normAutofit fontScale="90000"/>
          </a:bodyPr>
          <a:lstStyle/>
          <a:p>
            <a:r>
              <a:rPr lang="ru-RU" altLang="ru-RU" smtClean="0">
                <a:solidFill>
                  <a:srgbClr val="000066"/>
                </a:solidFill>
              </a:rPr>
              <a:t>История  ремесла</a:t>
            </a:r>
          </a:p>
        </p:txBody>
      </p:sp>
      <p:sp>
        <p:nvSpPr>
          <p:cNvPr id="12291" name="Объект 1"/>
          <p:cNvSpPr>
            <a:spLocks noGrp="1"/>
          </p:cNvSpPr>
          <p:nvPr>
            <p:ph idx="1"/>
          </p:nvPr>
        </p:nvSpPr>
        <p:spPr>
          <a:xfrm>
            <a:off x="107950" y="1484313"/>
            <a:ext cx="8509000" cy="4157662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C00000"/>
              </a:buClr>
            </a:pPr>
            <a:r>
              <a:rPr lang="ru-RU" altLang="ru-RU" sz="2000" b="1" smtClean="0">
                <a:solidFill>
                  <a:srgbClr val="C00000"/>
                </a:solidFill>
              </a:rPr>
              <a:t>          Декупаж (фр. decouper — вырезать) — декоративная</a:t>
            </a:r>
          </a:p>
          <a:p>
            <a:pPr marL="0" indent="0">
              <a:spcBef>
                <a:spcPct val="0"/>
              </a:spcBef>
            </a:pPr>
            <a:r>
              <a:rPr lang="ru-RU" altLang="ru-RU" sz="2000" b="1" smtClean="0">
                <a:solidFill>
                  <a:srgbClr val="C00000"/>
                </a:solidFill>
              </a:rPr>
              <a:t>     техника по ткани, посуде, мебели и пр., заключающаяся в скрупулёзном вырезании изображений из различных материалов (дерева, кожи, тканей, бумаги и т. п.), которые затем наклеиваются или прикрепляются иным способом на различные поверхности для декорирования.</a:t>
            </a:r>
          </a:p>
          <a:p>
            <a:pPr marL="0" indent="0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000" b="1" smtClean="0">
              <a:solidFill>
                <a:srgbClr val="C00000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56" y="3406195"/>
            <a:ext cx="1800200" cy="3008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366" y="3402725"/>
            <a:ext cx="1498561" cy="299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24506"/>
            <a:ext cx="1824636" cy="2350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3431404"/>
            <a:ext cx="2016224" cy="1769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4356100" y="549116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66"/>
                </a:solidFill>
              </a:rPr>
              <a:t>Лорд Байрон</a:t>
            </a:r>
          </a:p>
        </p:txBody>
      </p:sp>
      <p:sp>
        <p:nvSpPr>
          <p:cNvPr id="12297" name="TextBox 4"/>
          <p:cNvSpPr txBox="1">
            <a:spLocks noChangeArrowheads="1"/>
          </p:cNvSpPr>
          <p:nvPr/>
        </p:nvSpPr>
        <p:spPr bwMode="auto">
          <a:xfrm>
            <a:off x="6588125" y="5675313"/>
            <a:ext cx="218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Мария Антуанетта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233482">
            <a:off x="8047038" y="2765425"/>
            <a:ext cx="10366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5329237" cy="100965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C00000"/>
                </a:solidFill>
              </a:rPr>
              <a:t> </a:t>
            </a:r>
            <a:r>
              <a:rPr lang="ru-RU" altLang="ru-RU" smtClean="0">
                <a:solidFill>
                  <a:srgbClr val="000066"/>
                </a:solidFill>
              </a:rPr>
              <a:t>Виды  декупажа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68313" y="1427163"/>
            <a:ext cx="8220075" cy="5430837"/>
          </a:xfrm>
        </p:spPr>
        <p:txBody>
          <a:bodyPr/>
          <a:lstStyle/>
          <a:p>
            <a:pPr marL="0" indent="0"/>
            <a:r>
              <a:rPr lang="ru-RU" altLang="ru-RU" smtClean="0"/>
              <a:t>    </a:t>
            </a:r>
            <a:r>
              <a:rPr lang="ru-RU" altLang="ru-RU" sz="2400" b="1" smtClean="0">
                <a:solidFill>
                  <a:srgbClr val="000066"/>
                </a:solidFill>
              </a:rPr>
              <a:t>Прямой или </a:t>
            </a:r>
          </a:p>
          <a:p>
            <a:pPr marL="0" indent="0"/>
            <a:r>
              <a:rPr lang="ru-RU" altLang="ru-RU" sz="2400" b="1" smtClean="0">
                <a:solidFill>
                  <a:srgbClr val="000066"/>
                </a:solidFill>
              </a:rPr>
              <a:t>    классический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64904"/>
            <a:ext cx="333520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877494" cy="363480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979988" y="4508500"/>
            <a:ext cx="392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0066"/>
                </a:solidFill>
              </a:rPr>
              <a:t>Обратный  декупаж</a:t>
            </a: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970463"/>
            <a:ext cx="163353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-66675" y="1573213"/>
            <a:ext cx="8528050" cy="42195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ru-RU" altLang="ru-RU" sz="2400" smtClean="0">
              <a:solidFill>
                <a:srgbClr val="C00000"/>
              </a:solidFill>
            </a:endParaRPr>
          </a:p>
          <a:p>
            <a:r>
              <a:rPr lang="ru-RU" altLang="ru-RU" sz="2400" b="1" smtClean="0">
                <a:solidFill>
                  <a:srgbClr val="C00000"/>
                </a:solidFill>
              </a:rPr>
              <a:t>    </a:t>
            </a:r>
            <a:r>
              <a:rPr lang="ru-RU" altLang="ru-RU" sz="2400" b="1" smtClean="0">
                <a:solidFill>
                  <a:srgbClr val="000066"/>
                </a:solidFill>
              </a:rPr>
              <a:t>Художественный  </a:t>
            </a:r>
          </a:p>
          <a:p>
            <a:r>
              <a:rPr lang="ru-RU" altLang="ru-RU" sz="2400" b="1" smtClean="0">
                <a:solidFill>
                  <a:srgbClr val="000066"/>
                </a:solidFill>
              </a:rPr>
              <a:t>             декупаж</a:t>
            </a:r>
          </a:p>
          <a:p>
            <a:endParaRPr lang="ru-RU" altLang="ru-RU" smtClean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394200" y="3043238"/>
            <a:ext cx="4175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C00000"/>
                </a:solidFill>
              </a:rPr>
              <a:t>       </a:t>
            </a:r>
            <a:r>
              <a:rPr lang="ru-RU" altLang="ru-RU" sz="2400" b="1">
                <a:solidFill>
                  <a:srgbClr val="000066"/>
                </a:solidFill>
              </a:rPr>
              <a:t>Объёмный  декупаж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2840009" cy="27399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737101" cy="22220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850" y="3778250"/>
            <a:ext cx="26574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1846263" y="5634038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66"/>
                </a:solidFill>
              </a:rPr>
              <a:t>Декопатч</a:t>
            </a:r>
          </a:p>
        </p:txBody>
      </p:sp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25" y="4486275"/>
            <a:ext cx="21447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Берем двухслойную салфетку. Отделяем слои друг от друга.</a:t>
            </a:r>
          </a:p>
          <a:p>
            <a:endParaRPr lang="ru-RU" dirty="0"/>
          </a:p>
        </p:txBody>
      </p:sp>
      <p:pic>
        <p:nvPicPr>
          <p:cNvPr id="5" name="Содержимое 4" descr="http://ped-kopilka.ru/upload/blogs2/2016/1/38540_9e9fa553a86e8e0ec1d6374cca1c9302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6832"/>
            <a:ext cx="4038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Вырежем вначале крупные цветы, потом более мелкие элементы.</a:t>
            </a:r>
            <a:br>
              <a:rPr lang="ru-RU" dirty="0"/>
            </a:br>
            <a:r>
              <a:rPr lang="ru-RU" dirty="0"/>
              <a:t>Т.к. у нас тарелочка и фон салфетки белые, поэтому элементы можно вырезать оставляя белый цвет фона.</a:t>
            </a:r>
          </a:p>
        </p:txBody>
      </p:sp>
      <p:pic>
        <p:nvPicPr>
          <p:cNvPr id="5" name="Содержимое 4" descr="http://ped-kopilka.ru/upload/blogs2/2016/1/38540_d332b733dbcc676a126a3469cf7c9dcb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038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Берем тарелку, приложим на нее вырезанные элементы</a:t>
            </a:r>
          </a:p>
        </p:txBody>
      </p:sp>
      <p:pic>
        <p:nvPicPr>
          <p:cNvPr id="5" name="Содержимое 4" descr="http://ped-kopilka.ru/upload/blogs2/2016/1/38540_a12078db894e33177c215b90f69d6009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0386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Возьмем небольшую баночку, нальем немного клея ПВА и добавим столько же воды, хорошо размешаем. Будем пользоваться таким разведенным клеем.</a:t>
            </a:r>
          </a:p>
          <a:p>
            <a:endParaRPr lang="ru-RU" dirty="0"/>
          </a:p>
        </p:txBody>
      </p:sp>
      <p:pic>
        <p:nvPicPr>
          <p:cNvPr id="5" name="Содержимое 4" descr="http://ped-kopilka.ru/upload/blogs2/2016/1/38540_3c61224585acc7e970b4970ee62c7111.jp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0808"/>
            <a:ext cx="4038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364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Праздничный сувенир в технике декупаж</vt:lpstr>
      <vt:lpstr>Материалы</vt:lpstr>
      <vt:lpstr>История  ремесла</vt:lpstr>
      <vt:lpstr> Виды  декупажа</vt:lpstr>
      <vt:lpstr>Слайд 5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Праздничный сувенир в технике декупаж</dc:title>
  <dc:creator>XXXXZ</dc:creator>
  <cp:lastModifiedBy>XXXXZ</cp:lastModifiedBy>
  <cp:revision>3</cp:revision>
  <dcterms:created xsi:type="dcterms:W3CDTF">2016-02-21T05:25:23Z</dcterms:created>
  <dcterms:modified xsi:type="dcterms:W3CDTF">2016-02-21T05:47:35Z</dcterms:modified>
</cp:coreProperties>
</file>