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83" r:id="rId6"/>
    <p:sldId id="288" r:id="rId7"/>
    <p:sldId id="287" r:id="rId8"/>
    <p:sldId id="286" r:id="rId9"/>
    <p:sldId id="285" r:id="rId10"/>
    <p:sldId id="284" r:id="rId11"/>
    <p:sldId id="291" r:id="rId12"/>
    <p:sldId id="290" r:id="rId13"/>
    <p:sldId id="289" r:id="rId14"/>
    <p:sldId id="295" r:id="rId15"/>
    <p:sldId id="294" r:id="rId16"/>
    <p:sldId id="293" r:id="rId17"/>
    <p:sldId id="292" r:id="rId18"/>
    <p:sldId id="299" r:id="rId19"/>
    <p:sldId id="29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65992B-230D-4F1D-9605-B21EDF66A735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6A5A18-13B0-4E25-97A3-5831356217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underkind-blog.ru/kak-sdelat-drakona-svoimi-rukami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764704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Посмотрите - у ограды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Расцвела царица сада.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 тюльпан и не мимоза,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А в шипах красотка...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Делаем лепестки для розы.</a:t>
            </a:r>
          </a:p>
          <a:p>
            <a:r>
              <a:rPr lang="ru-RU" dirty="0" smtClean="0"/>
              <a:t>Для этого </a:t>
            </a:r>
            <a:r>
              <a:rPr lang="ru-RU" dirty="0" smtClean="0"/>
              <a:t>делим колбаску на 8 частей  </a:t>
            </a:r>
            <a:r>
              <a:rPr lang="ru-RU" dirty="0" smtClean="0"/>
              <a:t>катаем </a:t>
            </a:r>
            <a:r>
              <a:rPr lang="ru-RU" dirty="0" smtClean="0"/>
              <a:t> шарики.</a:t>
            </a:r>
            <a:endParaRPr lang="ru-RU" dirty="0"/>
          </a:p>
        </p:txBody>
      </p:sp>
      <p:pic>
        <p:nvPicPr>
          <p:cNvPr id="5" name="Содержимое 4" descr="Шарики для лепестков розы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132856"/>
            <a:ext cx="374441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Шарики расплющиваем и делаем лепестки розы. Края лепестков немного приподнимаем.</a:t>
            </a:r>
          </a:p>
          <a:p>
            <a:endParaRPr lang="ru-RU" dirty="0"/>
          </a:p>
        </p:txBody>
      </p:sp>
      <p:pic>
        <p:nvPicPr>
          <p:cNvPr id="5" name="Содержимое 4" descr="Лепестки для розы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88840"/>
            <a:ext cx="388843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Разгибаем скрепку  — это будет стебель </a:t>
            </a:r>
            <a:r>
              <a:rPr lang="ru-RU" dirty="0" smtClean="0"/>
              <a:t>нашей розы.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Заготовка для стебля розы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16832"/>
            <a:ext cx="396044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Делаем розу из пластилина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Наматываем один лепесток на скрепку.</a:t>
            </a:r>
          </a:p>
          <a:p>
            <a:endParaRPr lang="ru-RU" dirty="0"/>
          </a:p>
        </p:txBody>
      </p:sp>
      <p:pic>
        <p:nvPicPr>
          <p:cNvPr id="5" name="Содержимое 4" descr="Делаем бутон розы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88840"/>
            <a:ext cx="307352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Делаем розу из пластили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437112"/>
            <a:ext cx="3096344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Прикрепляем лепестки к стеблю – обматывая вокруг слой за слоем, прижимая только нижнюю часть, а верхнюю часть закручиваем.</a:t>
            </a:r>
          </a:p>
          <a:p>
            <a:endParaRPr lang="ru-RU" dirty="0"/>
          </a:p>
        </p:txBody>
      </p:sp>
      <p:pic>
        <p:nvPicPr>
          <p:cNvPr id="5" name="Содержимое 4" descr="Лепим розу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16832"/>
            <a:ext cx="223224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Лепим розу из пластили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861048"/>
            <a:ext cx="2047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Формируем зеленый чашелистик. Для этого катаем зеленую колбаску и обматываем ее вокруг розы. Стеком прижимаем, формируем чашелистик.</a:t>
            </a:r>
          </a:p>
          <a:p>
            <a:endParaRPr lang="ru-RU" dirty="0"/>
          </a:p>
        </p:txBody>
      </p:sp>
      <p:pic>
        <p:nvPicPr>
          <p:cNvPr id="5" name="Содержимое 4" descr="Лепим розу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5" y="1844824"/>
            <a:ext cx="15121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Лепим розу из пластили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7" y="2924944"/>
            <a:ext cx="14401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Лепим розу из пластилин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509120"/>
            <a:ext cx="1396305" cy="2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Делаем стебелек. Для этого круговыми движениями обматываем зеленым пластилином стебель розы.</a:t>
            </a:r>
          </a:p>
          <a:p>
            <a:endParaRPr lang="ru-RU" dirty="0"/>
          </a:p>
        </p:txBody>
      </p:sp>
      <p:pic>
        <p:nvPicPr>
          <p:cNvPr id="5" name="Содержимое 4" descr="слепить розу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34563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hlinkClick r:id="rId2" tooltip="Дракон из пластилина своими руками"/>
              </a:rPr>
              <a:t> </a:t>
            </a:r>
            <a:r>
              <a:rPr lang="ru-RU" dirty="0" smtClean="0"/>
              <a:t>С </a:t>
            </a:r>
            <a:r>
              <a:rPr lang="ru-RU" dirty="0" smtClean="0"/>
              <a:t>разных сторон стебелька выщипываем кусочки </a:t>
            </a:r>
            <a:r>
              <a:rPr lang="ru-RU" dirty="0" smtClean="0"/>
              <a:t>пластилина </a:t>
            </a:r>
            <a:r>
              <a:rPr lang="ru-RU" dirty="0" smtClean="0"/>
              <a:t>для </a:t>
            </a:r>
            <a:r>
              <a:rPr lang="ru-RU" dirty="0" smtClean="0"/>
              <a:t>колючек  </a:t>
            </a:r>
            <a:r>
              <a:rPr lang="ru-RU" dirty="0" smtClean="0"/>
              <a:t>розы. </a:t>
            </a:r>
          </a:p>
          <a:p>
            <a:endParaRPr lang="ru-RU" dirty="0"/>
          </a:p>
        </p:txBody>
      </p:sp>
      <p:pic>
        <p:nvPicPr>
          <p:cNvPr id="5" name="Содержимое 4" descr="Как слепить розу из пластилина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060848"/>
            <a:ext cx="34563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Делаем листочки для розы из пластилина. Раскатываем зеленые шарики, расплющиваем и придаем им форму листиков. На листочках стеком рисуем прожилки.</a:t>
            </a:r>
          </a:p>
          <a:p>
            <a:endParaRPr lang="ru-RU" dirty="0"/>
          </a:p>
        </p:txBody>
      </p:sp>
      <p:pic>
        <p:nvPicPr>
          <p:cNvPr id="5" name="Содержимое 4" descr="Листок для розы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132856"/>
            <a:ext cx="381642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Прикрепляем лепесточки к стеблю розы.</a:t>
            </a:r>
          </a:p>
          <a:p>
            <a:endParaRPr lang="ru-RU" dirty="0"/>
          </a:p>
        </p:txBody>
      </p:sp>
      <p:pic>
        <p:nvPicPr>
          <p:cNvPr id="5" name="Содержимое 4" descr="Очень красивая роза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060848"/>
            <a:ext cx="35283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grounde.ru/wp-content/uploads/2014/04/belye-krasnye-golubye-rozy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980728"/>
            <a:ext cx="820891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130425"/>
            <a:ext cx="4176464" cy="173062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Подарок для мамочки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085184"/>
            <a:ext cx="4248472" cy="15841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Савинкова С.А.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«СОШ № 92»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Кемерово</a:t>
            </a:r>
          </a:p>
          <a:p>
            <a:endParaRPr lang="ru-RU" dirty="0"/>
          </a:p>
        </p:txBody>
      </p:sp>
      <p:pic>
        <p:nvPicPr>
          <p:cNvPr id="5" name="Рисунок 4" descr="Очень красивая роза из пластили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52028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оза из пластилина в плошке с настоящим цветко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212976"/>
            <a:ext cx="2333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Материалы для изготовления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Скрепка</a:t>
            </a:r>
          </a:p>
          <a:p>
            <a:pPr lvl="0"/>
            <a:r>
              <a:rPr lang="ru-RU" dirty="0" smtClean="0"/>
              <a:t>Пластилин 4 цветов: белый, красный, желтый, зеленый</a:t>
            </a:r>
          </a:p>
          <a:p>
            <a:pPr lvl="0"/>
            <a:r>
              <a:rPr lang="ru-RU" dirty="0" smtClean="0"/>
              <a:t>Стек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6" name="Рисунок 5" descr="материалы для розы из пластили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3816424" cy="303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Из белого, желтого и красного пластилина скатываем 3 колбаски.</a:t>
            </a:r>
            <a:endParaRPr lang="ru-RU" dirty="0"/>
          </a:p>
        </p:txBody>
      </p:sp>
      <p:pic>
        <p:nvPicPr>
          <p:cNvPr id="5" name="Содержимое 5" descr="Лепим розу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204864"/>
            <a:ext cx="4464496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Соединяем 3 разноцветные колбаски вместе.</a:t>
            </a:r>
          </a:p>
          <a:p>
            <a:endParaRPr lang="ru-RU" dirty="0"/>
          </a:p>
        </p:txBody>
      </p:sp>
      <p:pic>
        <p:nvPicPr>
          <p:cNvPr id="5" name="Содержимое 4" descr="Заготовка для бутона розы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132856"/>
            <a:ext cx="424847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Раскатываем одну большую </a:t>
            </a:r>
            <a:r>
              <a:rPr lang="ru-RU" dirty="0" smtClean="0"/>
              <a:t>колбаску.</a:t>
            </a:r>
            <a:endParaRPr lang="ru-RU" dirty="0"/>
          </a:p>
        </p:txBody>
      </p:sp>
      <p:pic>
        <p:nvPicPr>
          <p:cNvPr id="5" name="Содержимое 4" descr="Колбаска для лепки розы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2856"/>
            <a:ext cx="432048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Большую колбаску сгибаем пополам и снова раскатываем.</a:t>
            </a:r>
          </a:p>
          <a:p>
            <a:endParaRPr lang="ru-RU" dirty="0"/>
          </a:p>
        </p:txBody>
      </p:sp>
      <p:pic>
        <p:nvPicPr>
          <p:cNvPr id="5" name="Содержимое 4" descr="Как сделать розу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060848"/>
            <a:ext cx="41044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Повторяем эту процедуру много </a:t>
            </a:r>
            <a:r>
              <a:rPr lang="ru-RU" dirty="0" smtClean="0"/>
              <a:t>раз, </a:t>
            </a:r>
            <a:r>
              <a:rPr lang="ru-RU" dirty="0" smtClean="0"/>
              <a:t>чтобы получился красивый </a:t>
            </a:r>
            <a:r>
              <a:rPr lang="ru-RU" dirty="0" smtClean="0"/>
              <a:t> </a:t>
            </a:r>
            <a:r>
              <a:rPr lang="ru-RU" dirty="0" smtClean="0"/>
              <a:t>розовый </a:t>
            </a:r>
            <a:r>
              <a:rPr lang="ru-RU" dirty="0" smtClean="0"/>
              <a:t>цвет с </a:t>
            </a:r>
            <a:r>
              <a:rPr lang="ru-RU" dirty="0" smtClean="0"/>
              <a:t>вкраплениями.</a:t>
            </a:r>
          </a:p>
          <a:p>
            <a:endParaRPr lang="ru-RU" dirty="0"/>
          </a:p>
        </p:txBody>
      </p:sp>
      <p:pic>
        <p:nvPicPr>
          <p:cNvPr id="5" name="Содержимое 4" descr="Лепим розу из пластилина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132856"/>
            <a:ext cx="41044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238</Words>
  <Application>Microsoft Office PowerPoint</Application>
  <PresentationFormat>Экран (4:3)</PresentationFormat>
  <Paragraphs>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Подарок для мамочки</vt:lpstr>
      <vt:lpstr>Материалы для изготовления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XXXXZ</dc:creator>
  <cp:lastModifiedBy>XXXXZ</cp:lastModifiedBy>
  <cp:revision>7</cp:revision>
  <dcterms:created xsi:type="dcterms:W3CDTF">2015-11-13T15:25:05Z</dcterms:created>
  <dcterms:modified xsi:type="dcterms:W3CDTF">2015-11-21T07:26:08Z</dcterms:modified>
</cp:coreProperties>
</file>