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8" r:id="rId11"/>
    <p:sldId id="264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астасия\Downloads\slava_shakhte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61515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настасия\Downloads\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08309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настасия\Downloads\1344279152_1000025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358246" cy="622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настасия\Downloads\47070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81249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настасия\Downloads\4417-1331707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6090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настасия\Downloads\dcec9345ac0a344520c393e2526aca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-16"/>
            <a:ext cx="6858016" cy="6858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Анастасия\Downloads\1741922_html_m2bddc3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Анастасия\Downloads\красная горка кемерово_ 14 тыс изображений найдено в Яндекс.Картинках_files\0_85670_4f42a459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92485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Анастасия\Downloads\красная горка кемерово_ 14 тыс изображений найдено в Яндекс.Картинках_files\0_770c7_2a8bacc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Анастасия\Downloads\красная горка кемерово_ 14 тыс изображений найдено в Яндекс.Картинках_files\0_85678_a6bed2bc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92485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Анастасия\Downloads\красная горка кемерово_ 14 тыс изображений найдено в Яндекс.Картинках_files\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0"/>
            <a:ext cx="4572000" cy="6868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астасия\Downloads\431749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5615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астасия\Downloads\0004-004-3.Kakie-poleznye-iskopaemye-dobyvajut-v-shakhta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астасия\Downloads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3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астасия\Downloads\35939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-9859"/>
            <a:ext cx="5000660" cy="6867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настасия\Downloads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3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настасия\Downloads\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астасия\Downloads\unn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-48"/>
            <a:ext cx="3857652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настасия\Downloads\Respir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71480"/>
            <a:ext cx="5429288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настасия\Downloads\depositphotos_12159437-A-coal-miner-with-helmet-lamp-and-pick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8670467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настасия\Downloads\fotooboi-miner-tool-kas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571480"/>
            <a:ext cx="5080000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настасия\Downloads\4-vas-shakhtery-chestvuet_strana-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6348413" cy="6348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астасия\Downloads\97895_html_m35b48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33761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настасия\Downloads\sc_p3FslCQ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9671"/>
            <a:ext cx="4714908" cy="6838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настасия\Downloads\139754725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8072462" cy="688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астасия\Download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настасия\Downloads\0_99fec_ce616d16_X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869"/>
            <a:ext cx="9144000" cy="6065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настасия\Downloads\73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настасия\Downloads\66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94" y="285728"/>
            <a:ext cx="9215494" cy="6143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Корнюшина Наталья</dc:creator>
  <cp:lastModifiedBy>Анастасия</cp:lastModifiedBy>
  <cp:revision>4</cp:revision>
  <dcterms:created xsi:type="dcterms:W3CDTF">2016-04-28T13:11:24Z</dcterms:created>
  <dcterms:modified xsi:type="dcterms:W3CDTF">2016-04-28T14:14:08Z</dcterms:modified>
</cp:coreProperties>
</file>