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38F92-3ABD-4422-8353-F3ECC77B1641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A609F-9F57-43B8-BABE-3C1A37A53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A609F-9F57-43B8-BABE-3C1A37A5386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A609F-9F57-43B8-BABE-3C1A37A5386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A609F-9F57-43B8-BABE-3C1A37A5386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BB2EA0C-3A9C-47AA-8946-A4437801BBA2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A60A063-E694-47A9-AC6F-74FFA93AE5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EA0C-3A9C-47AA-8946-A4437801BBA2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A063-E694-47A9-AC6F-74FFA93AE5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EA0C-3A9C-47AA-8946-A4437801BBA2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A063-E694-47A9-AC6F-74FFA93AE5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BB2EA0C-3A9C-47AA-8946-A4437801BBA2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A063-E694-47A9-AC6F-74FFA93AE5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BB2EA0C-3A9C-47AA-8946-A4437801BBA2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A60A063-E694-47A9-AC6F-74FFA93AE5E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BB2EA0C-3A9C-47AA-8946-A4437801BBA2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A60A063-E694-47A9-AC6F-74FFA93AE5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BB2EA0C-3A9C-47AA-8946-A4437801BBA2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A60A063-E694-47A9-AC6F-74FFA93AE5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EA0C-3A9C-47AA-8946-A4437801BBA2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A063-E694-47A9-AC6F-74FFA93AE5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BB2EA0C-3A9C-47AA-8946-A4437801BBA2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A60A063-E694-47A9-AC6F-74FFA93AE5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BB2EA0C-3A9C-47AA-8946-A4437801BBA2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A60A063-E694-47A9-AC6F-74FFA93AE5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BB2EA0C-3A9C-47AA-8946-A4437801BBA2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A60A063-E694-47A9-AC6F-74FFA93AE5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BB2EA0C-3A9C-47AA-8946-A4437801BBA2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A60A063-E694-47A9-AC6F-74FFA93AE5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652712"/>
          </a:xfrm>
        </p:spPr>
        <p:txBody>
          <a:bodyPr>
            <a:normAutofit/>
          </a:bodyPr>
          <a:lstStyle/>
          <a:p>
            <a:pPr algn="ctr"/>
            <a:r>
              <a:rPr lang="en-US" sz="7200" b="1" i="1" dirty="0" smtClean="0">
                <a:latin typeface="Times New Roman" pitchFamily="18" charset="0"/>
                <a:cs typeface="Times New Roman" pitchFamily="18" charset="0"/>
              </a:rPr>
              <a:t>Tag Questions </a:t>
            </a:r>
            <a:endParaRPr lang="ru-RU" sz="7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5821064"/>
          </a:xfrm>
        </p:spPr>
        <p:txBody>
          <a:bodyPr>
            <a:noAutofit/>
          </a:bodyPr>
          <a:lstStyle/>
          <a:p>
            <a:pPr algn="just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Tag questions are questions with tags. A question tag is a kind of yes/no question which added to a statement. The statement may be positive or negative. If the statement is positive, the tag is usually negative and vice versa.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Examples: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2072"/>
          </a:xfrm>
        </p:spPr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The Present Simple Tense: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Peter works hard, doesn‘t he?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Jane doesn‘t go to the shop, does she?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The Past Simple Tense: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Your sister went to London, didn‘t she?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He didn‘t go to London, did he?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The Future Simple Tense: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They will find tickets tomorrow, won‘t they?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He won‘t go with us, will he?</a:t>
            </a:r>
          </a:p>
          <a:p>
            <a:pPr>
              <a:buNone/>
            </a:pP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Questions and answers: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Your friend speaks English, doesn’t he?</a:t>
            </a:r>
          </a:p>
          <a:p>
            <a:pPr>
              <a:buFontTx/>
              <a:buChar char="-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Yes, he does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согласие с говорящим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FontTx/>
              <a:buChar char="-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No, he doesn’t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(несогласие с говорящим)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You liked this film, didn’t you?</a:t>
            </a:r>
          </a:p>
          <a:p>
            <a:pPr>
              <a:buFontTx/>
              <a:buChar char="-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Yes, I did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согласие с говорящим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FontTx/>
              <a:buChar char="-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No, I didn’t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(несогласие с говорящим)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He will be free tonight, won’t he?</a:t>
            </a:r>
          </a:p>
          <a:p>
            <a:pPr>
              <a:buFontTx/>
              <a:buChar char="-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Yes, he will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согласие с говорящим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FontTx/>
              <a:buChar char="-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No, he won’t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(несогласие с говорящим)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40518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 am in Australia, …?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He is a lawyer, …?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They are our friends, …?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She is kind and sensitive,…?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We are looking the film, …?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He is going to see in the window,…?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They are going to travel,…?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 am going to buy a car,…?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69080"/>
          </a:xfrm>
        </p:spPr>
        <p:txBody>
          <a:bodyPr/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 learn a lot of subjects, …?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We go to the circus every month,…?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They usually meet her there,…?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She often do this exercise,…?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He always help his mother,…?</a:t>
            </a: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54766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We found a new book last week,…?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He lost his job last month,…?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She didn´t go to Moscow 2 years ago,…?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They visited her yesterday,…?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 worked in the office last night,…?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didn´t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correct a lot of mistakes,…?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You saw new play yesterday,…?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6908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 will see it, …?</a:t>
            </a: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They will meet us, …?</a:t>
            </a: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You will help me,…?</a:t>
            </a: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She won´t look at us,…?</a:t>
            </a: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He won´t keep this thing,…?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Ex.1. Make the tag questions to the following sentences: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know how to develop my skills,….?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He won’t write any notes in textbooks,…?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She met him this morning,…?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got up early today,…?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see a ship in the distant,…?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We will stay here until he returns,…?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She goes to the gym every day,…?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240</TotalTime>
  <Words>437</Words>
  <Application>Microsoft Office PowerPoint</Application>
  <PresentationFormat>Экран (4:3)</PresentationFormat>
  <Paragraphs>58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Tag Questions </vt:lpstr>
      <vt:lpstr>Tag questions are questions with tags. A question tag is a kind of yes/no question which added to a statement. The statement may be positive or negative. If the statement is positive, the tag is usually negative and vice versa.</vt:lpstr>
      <vt:lpstr>Examples:</vt:lpstr>
      <vt:lpstr>Questions and answers:</vt:lpstr>
      <vt:lpstr>Слайд 5</vt:lpstr>
      <vt:lpstr>Слайд 6</vt:lpstr>
      <vt:lpstr>Слайд 7</vt:lpstr>
      <vt:lpstr>Слайд 8</vt:lpstr>
      <vt:lpstr>Ex.1. Make the tag questions to the following sentences: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Tag Questions</dc:title>
  <dc:creator>Даша</dc:creator>
  <cp:lastModifiedBy>Учитель</cp:lastModifiedBy>
  <cp:revision>12</cp:revision>
  <dcterms:created xsi:type="dcterms:W3CDTF">2012-11-13T09:18:10Z</dcterms:created>
  <dcterms:modified xsi:type="dcterms:W3CDTF">2013-03-04T05:26:34Z</dcterms:modified>
</cp:coreProperties>
</file>