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7769-77A5-4B5E-B1E1-2ADFA2F04BB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92192FA-0E15-477D-9E73-D5EA4253A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509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7769-77A5-4B5E-B1E1-2ADFA2F04BB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92192FA-0E15-477D-9E73-D5EA4253A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245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7769-77A5-4B5E-B1E1-2ADFA2F04BB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92192FA-0E15-477D-9E73-D5EA4253A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6293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7769-77A5-4B5E-B1E1-2ADFA2F04BB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92192FA-0E15-477D-9E73-D5EA4253A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6772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7769-77A5-4B5E-B1E1-2ADFA2F04BB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92192FA-0E15-477D-9E73-D5EA4253A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7455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7769-77A5-4B5E-B1E1-2ADFA2F04BB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FA-0E15-477D-9E73-D5EA4253A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0281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7769-77A5-4B5E-B1E1-2ADFA2F04BB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FA-0E15-477D-9E73-D5EA4253A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8196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7769-77A5-4B5E-B1E1-2ADFA2F04BB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FA-0E15-477D-9E73-D5EA4253A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1573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1427769-77A5-4B5E-B1E1-2ADFA2F04BB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92192FA-0E15-477D-9E73-D5EA4253A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202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7769-77A5-4B5E-B1E1-2ADFA2F04BB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FA-0E15-477D-9E73-D5EA4253A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474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7769-77A5-4B5E-B1E1-2ADFA2F04BB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92192FA-0E15-477D-9E73-D5EA4253A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4292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7769-77A5-4B5E-B1E1-2ADFA2F04BB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FA-0E15-477D-9E73-D5EA4253A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334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7769-77A5-4B5E-B1E1-2ADFA2F04BB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FA-0E15-477D-9E73-D5EA4253A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5212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7769-77A5-4B5E-B1E1-2ADFA2F04BB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FA-0E15-477D-9E73-D5EA4253A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214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7769-77A5-4B5E-B1E1-2ADFA2F04BB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FA-0E15-477D-9E73-D5EA4253A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848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7769-77A5-4B5E-B1E1-2ADFA2F04BB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FA-0E15-477D-9E73-D5EA4253A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778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7769-77A5-4B5E-B1E1-2ADFA2F04BB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FA-0E15-477D-9E73-D5EA4253A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664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27769-77A5-4B5E-B1E1-2ADFA2F04BB8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192FA-0E15-477D-9E73-D5EA4253A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93453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29803"/>
            <a:ext cx="8952931" cy="858612"/>
          </a:xfrm>
        </p:spPr>
        <p:txBody>
          <a:bodyPr/>
          <a:lstStyle/>
          <a:p>
            <a:r>
              <a:rPr lang="ru-RU" sz="4600" dirty="0" smtClean="0"/>
              <a:t>Валентин Дмитриевич Берестов</a:t>
            </a:r>
            <a:endParaRPr lang="ru-RU" sz="4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9399854" y="6857999"/>
            <a:ext cx="2792146" cy="4571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2817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629099" cy="5283762"/>
          </a:xfrm>
        </p:spPr>
        <p:txBody>
          <a:bodyPr>
            <a:normAutofit/>
          </a:bodyPr>
          <a:lstStyle/>
          <a:p>
            <a:r>
              <a:rPr lang="ru-RU" dirty="0" err="1"/>
              <a:t>Валенти́н</a:t>
            </a:r>
            <a:r>
              <a:rPr lang="ru-RU" dirty="0"/>
              <a:t> </a:t>
            </a:r>
            <a:r>
              <a:rPr lang="ru-RU" dirty="0" err="1" smtClean="0"/>
              <a:t>Дми́триевич</a:t>
            </a:r>
            <a:r>
              <a:rPr lang="ru-RU" dirty="0" smtClean="0"/>
              <a:t> </a:t>
            </a:r>
            <a:r>
              <a:rPr lang="ru-RU" dirty="0" err="1" smtClean="0"/>
              <a:t>Бе́рестов</a:t>
            </a:r>
            <a:r>
              <a:rPr lang="ru-RU" dirty="0"/>
              <a:t> </a:t>
            </a:r>
            <a:r>
              <a:rPr lang="ru-RU" dirty="0" smtClean="0"/>
              <a:t>это </a:t>
            </a:r>
            <a:r>
              <a:rPr lang="ru-RU" dirty="0"/>
              <a:t>русский поэт, лирик, писавший для взрослых и детей, переводчик, мемуарист, пушкинист, исследователь.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52618" y="2067637"/>
            <a:ext cx="4089758" cy="3721680"/>
          </a:xfrm>
        </p:spPr>
      </p:pic>
    </p:spTree>
    <p:extLst>
      <p:ext uri="{BB962C8B-B14F-4D97-AF65-F5344CB8AC3E}">
        <p14:creationId xmlns:p14="http://schemas.microsoft.com/office/powerpoint/2010/main" xmlns="" val="226669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53228"/>
            <a:ext cx="8722986" cy="5415560"/>
          </a:xfrm>
        </p:spPr>
        <p:txBody>
          <a:bodyPr>
            <a:normAutofit fontScale="90000"/>
          </a:bodyPr>
          <a:lstStyle/>
          <a:p>
            <a:r>
              <a:rPr lang="ru-RU" dirty="0"/>
              <a:t>Валентин Берестов родился 1 апреля 1928 года в городе Мещовске, Калужской области. Читать будущий поэт научился в четыре года. В 1942 году, во время Великой Отечественной войны, семья Берестовых оказалась в эвакуации в Ташкенте. Там ему посчастливилось познакомиться с Надеждой Мандельштам, которая познакомила его с Анной Ахматовой. Затем состоялась встреча с Корнеем Чуковским, сыгравшим большую роль в судьбе Валентина </a:t>
            </a:r>
            <a:r>
              <a:rPr lang="ru-RU" dirty="0" err="1"/>
              <a:t>Берестова</a:t>
            </a:r>
            <a:r>
              <a:rPr lang="ru-RU" dirty="0"/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22412" y="3259137"/>
            <a:ext cx="2569588" cy="3598863"/>
          </a:xfrm>
        </p:spPr>
      </p:pic>
    </p:spTree>
    <p:extLst>
      <p:ext uri="{BB962C8B-B14F-4D97-AF65-F5344CB8AC3E}">
        <p14:creationId xmlns:p14="http://schemas.microsoft.com/office/powerpoint/2010/main" xmlns="" val="261447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753228"/>
            <a:ext cx="7535500" cy="6104772"/>
          </a:xfrm>
        </p:spPr>
        <p:txBody>
          <a:bodyPr>
            <a:noAutofit/>
          </a:bodyPr>
          <a:lstStyle/>
          <a:p>
            <a:r>
              <a:rPr lang="ru-RU" sz="2800" dirty="0"/>
              <a:t>В 1944 году Валентин Берестов с рекомендательными письмами от А. Ахматовой приезжает в Москву. Оканчивает десятилетку в Интернате для одаренных детей в Горках Ленинских (Московская область). А в выходные навещает семью в Калуге. Валентин Берестов окончил исторический факультет МГУ, затем аспирантуру Института этнографии. В 1946 году, ещё в студенческие годы, Берестов впервые поехал на археологические раскопки (Новгород, Хорезм). Первые его публикации взрослых стихов в журнале «Юность» как раз и были посвящены этой экзотической профессии и стали излюбленной темой для пародистов.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5500" y="3057099"/>
            <a:ext cx="4663682" cy="3800901"/>
          </a:xfrm>
        </p:spPr>
      </p:pic>
    </p:spTree>
    <p:extLst>
      <p:ext uri="{BB962C8B-B14F-4D97-AF65-F5344CB8AC3E}">
        <p14:creationId xmlns:p14="http://schemas.microsoft.com/office/powerpoint/2010/main" xmlns="" val="109731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16203" cy="6132068"/>
          </a:xfrm>
        </p:spPr>
        <p:txBody>
          <a:bodyPr>
            <a:normAutofit/>
          </a:bodyPr>
          <a:lstStyle/>
          <a:p>
            <a:r>
              <a:rPr lang="ru-RU" sz="4000" dirty="0"/>
              <a:t>Первые произведения опубликовал в журнале «Смена» в 1946 г. Первый поэтический сборник «Отплытие» и первая детская книжка для дошкольников «Про машину» вышли в 1957 году. Затем читатели познакомились со сборниками стихов и сказок «Весёлое лето», «Картинки в лужах», «Улыбка» и другие.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6203" y="3182203"/>
            <a:ext cx="3675797" cy="3675797"/>
          </a:xfrm>
        </p:spPr>
      </p:pic>
      <p:sp>
        <p:nvSpPr>
          <p:cNvPr id="5" name="Прямоугольник 4"/>
          <p:cNvSpPr/>
          <p:nvPr/>
        </p:nvSpPr>
        <p:spPr>
          <a:xfrm>
            <a:off x="2652215" y="613206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Член СП СССР. Подписал письмо в защиту Ю. М. Даниэля и А. Д. Синявского (1966).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788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04065"/>
            <a:ext cx="9676263" cy="5537678"/>
          </a:xfrm>
        </p:spPr>
        <p:txBody>
          <a:bodyPr>
            <a:noAutofit/>
          </a:bodyPr>
          <a:lstStyle/>
          <a:p>
            <a:r>
              <a:rPr lang="ru-RU" sz="4000" dirty="0"/>
              <a:t>В последние годы жизни писал и выпускал детские сказки вместе со своей женой художницей и писательницей Татьяной Александровой. Составил (вместе с женой) «Избранное» по «Толковому словарю» В. И. Даля (издано в 2001 г.)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67900" y="1985003"/>
            <a:ext cx="2324100" cy="3429000"/>
          </a:xfrm>
        </p:spPr>
      </p:pic>
    </p:spTree>
    <p:extLst>
      <p:ext uri="{BB962C8B-B14F-4D97-AF65-F5344CB8AC3E}">
        <p14:creationId xmlns:p14="http://schemas.microsoft.com/office/powerpoint/2010/main" xmlns="" val="278937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56220" y="2736578"/>
            <a:ext cx="3235780" cy="232877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60498"/>
            <a:ext cx="9613861" cy="1704858"/>
          </a:xfrm>
        </p:spPr>
        <p:txBody>
          <a:bodyPr>
            <a:noAutofit/>
          </a:bodyPr>
          <a:lstStyle/>
          <a:p>
            <a:r>
              <a:rPr lang="ru-RU" sz="3200" dirty="0"/>
              <a:t>Валентину </a:t>
            </a:r>
            <a:r>
              <a:rPr lang="ru-RU" sz="3200" dirty="0" err="1"/>
              <a:t>Берестову</a:t>
            </a:r>
            <a:r>
              <a:rPr lang="ru-RU" sz="3200" dirty="0"/>
              <a:t> благодарны многие поэты и писатели поколения 1940-1960-х (детские и взрослые), с которыми он дружил и которых опекал.</a:t>
            </a:r>
          </a:p>
        </p:txBody>
      </p:sp>
    </p:spTree>
    <p:extLst>
      <p:ext uri="{BB962C8B-B14F-4D97-AF65-F5344CB8AC3E}">
        <p14:creationId xmlns:p14="http://schemas.microsoft.com/office/powerpoint/2010/main" xmlns="" val="61833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93516" y="3259137"/>
            <a:ext cx="4798484" cy="3598863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0" y="1982031"/>
            <a:ext cx="7393516" cy="487596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Умер в 1998 году</a:t>
            </a:r>
          </a:p>
          <a:p>
            <a:r>
              <a:rPr lang="ru-RU" sz="4000" dirty="0"/>
              <a:t>Похоронен на Хованском кладбище.</a:t>
            </a:r>
          </a:p>
        </p:txBody>
      </p:sp>
    </p:spTree>
    <p:extLst>
      <p:ext uri="{BB962C8B-B14F-4D97-AF65-F5344CB8AC3E}">
        <p14:creationId xmlns:p14="http://schemas.microsoft.com/office/powerpoint/2010/main" xmlns="" val="256120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55</TotalTime>
  <Words>344</Words>
  <Application>Microsoft Office PowerPoint</Application>
  <PresentationFormat>Произвольный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Берлин</vt:lpstr>
      <vt:lpstr>Валентин Дмитриевич Берестов</vt:lpstr>
      <vt:lpstr>Валенти́н Дми́триевич Бе́рестов это русский поэт, лирик, писавший для взрослых и детей, переводчик, мемуарист, пушкинист, исследователь.</vt:lpstr>
      <vt:lpstr>Валентин Берестов родился 1 апреля 1928 года в городе Мещовске, Калужской области. Читать будущий поэт научился в четыре года. В 1942 году, во время Великой Отечественной войны, семья Берестовых оказалась в эвакуации в Ташкенте. Там ему посчастливилось познакомиться с Надеждой Мандельштам, которая познакомила его с Анной Ахматовой. Затем состоялась встреча с Корнеем Чуковским, сыгравшим большую роль в судьбе Валентина Берестова.</vt:lpstr>
      <vt:lpstr>В 1944 году Валентин Берестов с рекомендательными письмами от А. Ахматовой приезжает в Москву. Оканчивает десятилетку в Интернате для одаренных детей в Горках Ленинских (Московская область). А в выходные навещает семью в Калуге. Валентин Берестов окончил исторический факультет МГУ, затем аспирантуру Института этнографии. В 1946 году, ещё в студенческие годы, Берестов впервые поехал на археологические раскопки (Новгород, Хорезм). Первые его публикации взрослых стихов в журнале «Юность» как раз и были посвящены этой экзотической профессии и стали излюбленной темой для пародистов.</vt:lpstr>
      <vt:lpstr>Первые произведения опубликовал в журнале «Смена» в 1946 г. Первый поэтический сборник «Отплытие» и первая детская книжка для дошкольников «Про машину» вышли в 1957 году. Затем читатели познакомились со сборниками стихов и сказок «Весёлое лето», «Картинки в лужах», «Улыбка» и другие.</vt:lpstr>
      <vt:lpstr>В последние годы жизни писал и выпускал детские сказки вместе со своей женой художницей и писательницей Татьяной Александровой. Составил (вместе с женой) «Избранное» по «Толковому словарю» В. И. Даля (издано в 2001 г.)</vt:lpstr>
      <vt:lpstr>Валентину Берестову благодарны многие поэты и писатели поколения 1940-1960-х (детские и взрослые), с которыми он дружил и которых опекал.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Валентин Дмитриевич Берестов</dc:title>
  <dc:creator>кц</dc:creator>
  <cp:lastModifiedBy>Светлана</cp:lastModifiedBy>
  <cp:revision>5</cp:revision>
  <dcterms:created xsi:type="dcterms:W3CDTF">2016-04-24T16:30:32Z</dcterms:created>
  <dcterms:modified xsi:type="dcterms:W3CDTF">2016-12-22T02:46:02Z</dcterms:modified>
</cp:coreProperties>
</file>