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A8E0-33CF-4F52-8C89-E0791DF0335C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58CE-5BAB-4537-B801-DA8AF4EFD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526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A8E0-33CF-4F52-8C89-E0791DF0335C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58CE-5BAB-4537-B801-DA8AF4EFD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339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A8E0-33CF-4F52-8C89-E0791DF0335C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58CE-5BAB-4537-B801-DA8AF4EFD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306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A8E0-33CF-4F52-8C89-E0791DF0335C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58CE-5BAB-4537-B801-DA8AF4EFD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184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A8E0-33CF-4F52-8C89-E0791DF0335C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58CE-5BAB-4537-B801-DA8AF4EFD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98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A8E0-33CF-4F52-8C89-E0791DF0335C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58CE-5BAB-4537-B801-DA8AF4EFD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91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A8E0-33CF-4F52-8C89-E0791DF0335C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58CE-5BAB-4537-B801-DA8AF4EFD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33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A8E0-33CF-4F52-8C89-E0791DF0335C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58CE-5BAB-4537-B801-DA8AF4EFD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31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A8E0-33CF-4F52-8C89-E0791DF0335C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58CE-5BAB-4537-B801-DA8AF4EFD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26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A8E0-33CF-4F52-8C89-E0791DF0335C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58CE-5BAB-4537-B801-DA8AF4EFD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35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A8E0-33CF-4F52-8C89-E0791DF0335C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58CE-5BAB-4537-B801-DA8AF4EFD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58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3A8E0-33CF-4F52-8C89-E0791DF0335C}" type="datetimeFigureOut">
              <a:rPr lang="ru-RU" smtClean="0"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F58CE-5BAB-4537-B801-DA8AF4EFD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46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756576" cy="7317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4767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59895" cy="7094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1779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459895" cy="7094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291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76" y="0"/>
            <a:ext cx="8992724" cy="6744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3874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55" y="-12147"/>
            <a:ext cx="8968721" cy="6726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0747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76" y="116632"/>
            <a:ext cx="8992724" cy="6744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4638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76" y="116632"/>
            <a:ext cx="9461284" cy="709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35241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1</cp:revision>
  <dcterms:created xsi:type="dcterms:W3CDTF">2017-01-23T04:37:09Z</dcterms:created>
  <dcterms:modified xsi:type="dcterms:W3CDTF">2017-01-23T04:43:05Z</dcterms:modified>
</cp:coreProperties>
</file>