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305800" cy="1981200"/>
          </a:xfrm>
        </p:spPr>
        <p:txBody>
          <a:bodyPr>
            <a:noAutofit/>
          </a:bodyPr>
          <a:lstStyle/>
          <a:p>
            <a:r>
              <a:rPr lang="ru-RU" sz="9600" i="1" dirty="0" smtClean="0"/>
              <a:t>Крокодилы.</a:t>
            </a:r>
            <a:endParaRPr lang="ru-RU" sz="9600" i="1" dirty="0"/>
          </a:p>
        </p:txBody>
      </p:sp>
      <p:pic>
        <p:nvPicPr>
          <p:cNvPr id="5" name="Рисунок 4" descr="1d22e43078f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428868"/>
            <a:ext cx="7500990" cy="4071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7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357166"/>
            <a:ext cx="8124159" cy="5881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ait-croc-fu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500042"/>
            <a:ext cx="8786874" cy="51577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7d269bea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8429684" cy="6000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0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8429684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52ca67b9a95923892628dd893e49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8715436" cy="6429420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sz="5400" i="1" dirty="0" smtClean="0"/>
              <a:t>Спасибо за внимание.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</a:t>
            </a:r>
            <a:r>
              <a:rPr lang="ru-RU" sz="6600" dirty="0" smtClean="0"/>
              <a:t>Конец.</a:t>
            </a: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</TotalTime>
  <Words>10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Крокодилы.</vt:lpstr>
      <vt:lpstr>Слайд 2</vt:lpstr>
      <vt:lpstr>Слайд 3</vt:lpstr>
      <vt:lpstr>Слайд 4</vt:lpstr>
      <vt:lpstr>Слайд 5</vt:lpstr>
      <vt:lpstr>Слайд 6</vt:lpstr>
      <vt:lpstr>                       Конец.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Крокодилы</dc:title>
  <dc:creator>Дмитрий</dc:creator>
  <cp:lastModifiedBy>2</cp:lastModifiedBy>
  <cp:revision>7</cp:revision>
  <dcterms:created xsi:type="dcterms:W3CDTF">2014-12-08T17:41:18Z</dcterms:created>
  <dcterms:modified xsi:type="dcterms:W3CDTF">2014-12-09T08:02:06Z</dcterms:modified>
</cp:coreProperties>
</file>