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0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F43C6-EC7C-4C05-9810-D384D5A68C13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7F3DC-4A7E-4588-BEB7-A51D45B38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3E5E99-1CFA-4E28-B139-C91752D6DA3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E5E99-1CFA-4E28-B139-C91752D6DA3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E5E99-1CFA-4E28-B139-C91752D6DA3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E5E99-1CFA-4E28-B139-C91752D6DA3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E5E99-1CFA-4E28-B139-C91752D6DA3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E5E99-1CFA-4E28-B139-C91752D6DA3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E5E99-1CFA-4E28-B139-C91752D6DA3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E5E99-1CFA-4E28-B139-C91752D6DA3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E5E99-1CFA-4E28-B139-C91752D6DA3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3E5E99-1CFA-4E28-B139-C91752D6DA3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3E5E99-1CFA-4E28-B139-C91752D6DA3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3E5E99-1CFA-4E28-B139-C91752D6DA3C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7"/>
            <a:ext cx="7743852" cy="928693"/>
          </a:xfrm>
        </p:spPr>
        <p:txBody>
          <a:bodyPr/>
          <a:lstStyle/>
          <a:p>
            <a:r>
              <a:rPr lang="ru-RU" dirty="0" smtClean="0"/>
              <a:t>ЧЕРЕПАХИ</a:t>
            </a:r>
            <a:endParaRPr lang="ru-RU" dirty="0"/>
          </a:p>
        </p:txBody>
      </p:sp>
      <p:pic>
        <p:nvPicPr>
          <p:cNvPr id="60418" name="Picture 2" descr="Хищные челюсти и глотки Прикольные картинки, видео и фото ж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658149" cy="5414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7686" y="5214950"/>
            <a:ext cx="3857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Презентацию подготовила ученица 3 «В» класса  школы  № 92 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Губина Полина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addjoy.ru/images/content/post/AddJoy_7935_im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120501"/>
            <a:ext cx="7950519" cy="5308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Челюсти черепахи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cdn2.arkive.org/media/C1/C1808703-4494-4FFE-82B6-9F02E0837219/Presentation.Large/common-snapping-turtle-with-mouth-open-side-profi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7158" y="1071546"/>
            <a:ext cx="8424701" cy="56121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Челюсти черепахи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Черепахи за трапезой (15 фото) Прикольные картинки, интересные фотографии, фото девушек, смешные и интересные видео, фото прикол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000" t="20323" r="14500"/>
          <a:stretch>
            <a:fillRect/>
          </a:stretch>
        </p:blipFill>
        <p:spPr bwMode="auto">
          <a:xfrm>
            <a:off x="142844" y="1142984"/>
            <a:ext cx="3643370" cy="25207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Черепахи за трапезой</a:t>
            </a:r>
            <a:endParaRPr lang="ru-RU" dirty="0"/>
          </a:p>
        </p:txBody>
      </p:sp>
      <p:pic>
        <p:nvPicPr>
          <p:cNvPr id="64516" name="Picture 4" descr="Любимые питомцы :3"/>
          <p:cNvPicPr>
            <a:picLocks noChangeAspect="1" noChangeArrowheads="1"/>
          </p:cNvPicPr>
          <p:nvPr/>
        </p:nvPicPr>
        <p:blipFill>
          <a:blip r:embed="rId3"/>
          <a:srcRect r="8499" b="23423"/>
          <a:stretch>
            <a:fillRect/>
          </a:stretch>
        </p:blipFill>
        <p:spPr bwMode="auto">
          <a:xfrm>
            <a:off x="4286248" y="1214422"/>
            <a:ext cx="4357718" cy="2428892"/>
          </a:xfrm>
          <a:prstGeom prst="rect">
            <a:avLst/>
          </a:prstGeom>
          <a:noFill/>
        </p:spPr>
      </p:pic>
      <p:pic>
        <p:nvPicPr>
          <p:cNvPr id="64520" name="Picture 8" descr="Фото Gopherus agassizii &quot; Красноухая черепаха - домашний питомец"/>
          <p:cNvPicPr>
            <a:picLocks noChangeAspect="1" noChangeArrowheads="1"/>
          </p:cNvPicPr>
          <p:nvPr/>
        </p:nvPicPr>
        <p:blipFill>
          <a:blip r:embed="rId4"/>
          <a:srcRect t="8195" b="13955"/>
          <a:stretch>
            <a:fillRect/>
          </a:stretch>
        </p:blipFill>
        <p:spPr bwMode="auto">
          <a:xfrm>
            <a:off x="1785917" y="3857628"/>
            <a:ext cx="5364067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Молодой лев и меткая черепаха (7 фото) &quot; Золотой Волчара - п…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00496" y="3857628"/>
            <a:ext cx="4856082" cy="284931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Твердый панцирь черепах защищает  их от хищников</a:t>
            </a:r>
            <a:endParaRPr lang="ru-RU" dirty="0"/>
          </a:p>
        </p:txBody>
      </p:sp>
      <p:pic>
        <p:nvPicPr>
          <p:cNvPr id="66568" name="Picture 8" descr="Черепаха в пустыне."/>
          <p:cNvPicPr>
            <a:picLocks noChangeAspect="1" noChangeArrowheads="1"/>
          </p:cNvPicPr>
          <p:nvPr/>
        </p:nvPicPr>
        <p:blipFill>
          <a:blip r:embed="rId3"/>
          <a:srcRect l="25714" t="12682" b="16666"/>
          <a:stretch>
            <a:fillRect/>
          </a:stretch>
        </p:blipFill>
        <p:spPr bwMode="auto">
          <a:xfrm>
            <a:off x="214282" y="1500174"/>
            <a:ext cx="4857784" cy="2732529"/>
          </a:xfrm>
          <a:prstGeom prst="rect">
            <a:avLst/>
          </a:prstGeom>
          <a:noFill/>
        </p:spPr>
      </p:pic>
      <p:pic>
        <p:nvPicPr>
          <p:cNvPr id="66574" name="Picture 14" descr="Панцирь черепахи: стоит ли возиться?"/>
          <p:cNvPicPr>
            <a:picLocks noChangeAspect="1" noChangeArrowheads="1"/>
          </p:cNvPicPr>
          <p:nvPr/>
        </p:nvPicPr>
        <p:blipFill>
          <a:blip r:embed="rId4"/>
          <a:srcRect t="7838" b="13097"/>
          <a:stretch>
            <a:fillRect/>
          </a:stretch>
        </p:blipFill>
        <p:spPr bwMode="auto">
          <a:xfrm>
            <a:off x="500034" y="4357694"/>
            <a:ext cx="3214710" cy="2357454"/>
          </a:xfrm>
          <a:prstGeom prst="rect">
            <a:avLst/>
          </a:prstGeom>
          <a:noFill/>
        </p:spPr>
      </p:pic>
      <p:pic>
        <p:nvPicPr>
          <p:cNvPr id="66576" name="Picture 16" descr="25 событий уходящего года, которые заставят вас улыбнуться - Путёвые заметки Путёвые заметки"/>
          <p:cNvPicPr>
            <a:picLocks noChangeAspect="1" noChangeArrowheads="1"/>
          </p:cNvPicPr>
          <p:nvPr/>
        </p:nvPicPr>
        <p:blipFill>
          <a:blip r:embed="rId5"/>
          <a:srcRect l="3529" r="8234" b="12579"/>
          <a:stretch>
            <a:fillRect/>
          </a:stretch>
        </p:blipFill>
        <p:spPr bwMode="auto">
          <a:xfrm>
            <a:off x="5286380" y="1357298"/>
            <a:ext cx="3571900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Сухопутные черепахи: как их содержать и кормить - Фору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997"/>
          <a:stretch>
            <a:fillRect/>
          </a:stretch>
        </p:blipFill>
        <p:spPr bwMode="auto">
          <a:xfrm>
            <a:off x="285720" y="1357298"/>
            <a:ext cx="4446068" cy="283448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Сухопутные черепахи</a:t>
            </a:r>
            <a:endParaRPr lang="ru-RU" dirty="0"/>
          </a:p>
        </p:txBody>
      </p:sp>
      <p:pic>
        <p:nvPicPr>
          <p:cNvPr id="67588" name="Picture 4" descr="Животны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4000528" cy="2667019"/>
          </a:xfrm>
          <a:prstGeom prst="rect">
            <a:avLst/>
          </a:prstGeom>
          <a:noFill/>
        </p:spPr>
      </p:pic>
      <p:pic>
        <p:nvPicPr>
          <p:cNvPr id="67590" name="Picture 6" descr="Черепахи и черепашки :: zoneland.ru"/>
          <p:cNvPicPr>
            <a:picLocks noChangeAspect="1" noChangeArrowheads="1"/>
          </p:cNvPicPr>
          <p:nvPr/>
        </p:nvPicPr>
        <p:blipFill>
          <a:blip r:embed="rId4"/>
          <a:srcRect t="13462" b="7211"/>
          <a:stretch>
            <a:fillRect/>
          </a:stretch>
        </p:blipFill>
        <p:spPr bwMode="auto">
          <a:xfrm>
            <a:off x="2357422" y="4357694"/>
            <a:ext cx="4457695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Green Sea Turtle Animal Pla Turtles Wallpapers - JoBSPapa.co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820"/>
          <a:stretch>
            <a:fillRect/>
          </a:stretch>
        </p:blipFill>
        <p:spPr bwMode="auto">
          <a:xfrm>
            <a:off x="285720" y="1285860"/>
            <a:ext cx="4927155" cy="24288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Плавающие морские черепахи</a:t>
            </a:r>
            <a:endParaRPr lang="ru-RU" dirty="0"/>
          </a:p>
        </p:txBody>
      </p:sp>
      <p:pic>
        <p:nvPicPr>
          <p:cNvPr id="68612" name="Picture 4" descr="Awsome Backgrounds &amp; Wallpapers &quot; Turtle Computer Wallpaper"/>
          <p:cNvPicPr>
            <a:picLocks noChangeAspect="1" noChangeArrowheads="1"/>
          </p:cNvPicPr>
          <p:nvPr/>
        </p:nvPicPr>
        <p:blipFill>
          <a:blip r:embed="rId3"/>
          <a:srcRect l="3644" t="22267" r="4048" b="12955"/>
          <a:stretch>
            <a:fillRect/>
          </a:stretch>
        </p:blipFill>
        <p:spPr bwMode="auto">
          <a:xfrm>
            <a:off x="3357554" y="3786190"/>
            <a:ext cx="5429288" cy="2857520"/>
          </a:xfrm>
          <a:prstGeom prst="rect">
            <a:avLst/>
          </a:prstGeom>
          <a:noFill/>
        </p:spPr>
      </p:pic>
      <p:pic>
        <p:nvPicPr>
          <p:cNvPr id="68614" name="Picture 6" descr="Морские черепахи Страна путешествий"/>
          <p:cNvPicPr>
            <a:picLocks noChangeAspect="1" noChangeArrowheads="1"/>
          </p:cNvPicPr>
          <p:nvPr/>
        </p:nvPicPr>
        <p:blipFill>
          <a:blip r:embed="rId4"/>
          <a:srcRect l="23077" t="13461" r="16346" b="15384"/>
          <a:stretch>
            <a:fillRect/>
          </a:stretch>
        </p:blipFill>
        <p:spPr bwMode="auto">
          <a:xfrm>
            <a:off x="214282" y="3929066"/>
            <a:ext cx="3000396" cy="2643206"/>
          </a:xfrm>
          <a:prstGeom prst="rect">
            <a:avLst/>
          </a:prstGeom>
          <a:noFill/>
        </p:spPr>
      </p:pic>
      <p:pic>
        <p:nvPicPr>
          <p:cNvPr id="68618" name="Picture 10" descr="Wildlife News Roundup (August 10-16, 2013) The Wildlife Society . - Tyler Stanford44's blog"/>
          <p:cNvPicPr>
            <a:picLocks noChangeAspect="1" noChangeArrowheads="1"/>
          </p:cNvPicPr>
          <p:nvPr/>
        </p:nvPicPr>
        <p:blipFill>
          <a:blip r:embed="rId5"/>
          <a:srcRect l="11291" t="19355" r="9677" b="27418"/>
          <a:stretch>
            <a:fillRect/>
          </a:stretch>
        </p:blipFill>
        <p:spPr bwMode="auto">
          <a:xfrm>
            <a:off x="5429256" y="1285860"/>
            <a:ext cx="3500430" cy="2357454"/>
          </a:xfrm>
          <a:prstGeom prst="rect">
            <a:avLst/>
          </a:prstGeom>
          <a:noFill/>
        </p:spPr>
      </p:pic>
      <p:pic>
        <p:nvPicPr>
          <p:cNvPr id="68622" name="Picture 14" descr="Обои Черепахи Животные Фото 79924"/>
          <p:cNvPicPr>
            <a:picLocks noChangeAspect="1" noChangeArrowheads="1"/>
          </p:cNvPicPr>
          <p:nvPr/>
        </p:nvPicPr>
        <p:blipFill>
          <a:blip r:embed="rId6"/>
          <a:srcRect l="5964" t="21851" r="31411"/>
          <a:stretch>
            <a:fillRect/>
          </a:stretch>
        </p:blipFill>
        <p:spPr bwMode="auto">
          <a:xfrm>
            <a:off x="214282" y="3857628"/>
            <a:ext cx="3000396" cy="2809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 !</a:t>
            </a:r>
            <a:endParaRPr lang="ru-RU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</TotalTime>
  <Words>37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ЧЕРЕПАХИ</vt:lpstr>
      <vt:lpstr>Челюсти черепахи</vt:lpstr>
      <vt:lpstr>Челюсти черепахи</vt:lpstr>
      <vt:lpstr>Черепахи за трапезой</vt:lpstr>
      <vt:lpstr>Твердый панцирь черепах защищает  их от хищников</vt:lpstr>
      <vt:lpstr>Сухопутные черепахи</vt:lpstr>
      <vt:lpstr>Плавающие морские черепахи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ЧКЕРЕПАХИ</dc:title>
  <dc:creator>Елена</dc:creator>
  <cp:lastModifiedBy>2</cp:lastModifiedBy>
  <cp:revision>12</cp:revision>
  <dcterms:created xsi:type="dcterms:W3CDTF">2014-11-21T16:39:29Z</dcterms:created>
  <dcterms:modified xsi:type="dcterms:W3CDTF">2017-01-25T03:23:52Z</dcterms:modified>
</cp:coreProperties>
</file>