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80" r:id="rId9"/>
    <p:sldId id="281" r:id="rId10"/>
    <p:sldId id="262" r:id="rId11"/>
    <p:sldId id="266" r:id="rId12"/>
    <p:sldId id="265" r:id="rId13"/>
    <p:sldId id="268" r:id="rId14"/>
    <p:sldId id="267" r:id="rId15"/>
    <p:sldId id="269" r:id="rId16"/>
    <p:sldId id="270" r:id="rId17"/>
    <p:sldId id="278" r:id="rId18"/>
    <p:sldId id="271" r:id="rId19"/>
    <p:sldId id="279" r:id="rId20"/>
    <p:sldId id="282" r:id="rId21"/>
    <p:sldId id="283" r:id="rId22"/>
    <p:sldId id="284" r:id="rId23"/>
    <p:sldId id="273" r:id="rId24"/>
    <p:sldId id="274" r:id="rId25"/>
    <p:sldId id="264" r:id="rId26"/>
    <p:sldId id="276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D505B-732A-42FF-9292-1BBC7104054B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91EE2-5F09-4075-BB8E-5FFBF6BF19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6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91EE2-5F09-4075-BB8E-5FFBF6BF196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8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0BA4-ADC6-4B2E-807C-098D18851326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6471-68D5-4186-AF39-C6AC72F5D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opoisk.ru/" TargetMode="External"/><Relationship Id="rId5" Type="http://schemas.openxmlformats.org/officeDocument/2006/relationships/hyperlink" Target="http://banopart-napoleon.com/" TargetMode="External"/><Relationship Id="rId4" Type="http://schemas.openxmlformats.org/officeDocument/2006/relationships/hyperlink" Target="http://go.mail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55168" y="291488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Урок о</a:t>
            </a:r>
            <a:r>
              <a:rPr lang="ru-RU" sz="2000" b="1" dirty="0"/>
              <a:t>к</a:t>
            </a:r>
            <a:r>
              <a:rPr lang="ru-RU" sz="2000" b="1" dirty="0" smtClean="0"/>
              <a:t>ружающий мир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Кутузов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968" y="1772816"/>
            <a:ext cx="2971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491880" y="1412776"/>
            <a:ext cx="56521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Кутузов сделался известен ещё при Екатерине </a:t>
            </a:r>
            <a:r>
              <a:rPr lang="en-US" sz="2800" dirty="0" smtClean="0"/>
              <a:t>II</a:t>
            </a:r>
            <a:r>
              <a:rPr lang="ru-RU" sz="2800" dirty="0" smtClean="0"/>
              <a:t>. При взятии Измаила он отличился храбростью и умением. Суворов в донесении </a:t>
            </a:r>
            <a:r>
              <a:rPr lang="ru-RU" sz="2800" dirty="0"/>
              <a:t>п</a:t>
            </a:r>
            <a:r>
              <a:rPr lang="ru-RU" sz="2800" dirty="0" smtClean="0"/>
              <a:t>исал о нём: «Кутузов шёл у меня на левой руке, но был моею правой рукой». Не раз его жизнь находилась в опасности, от одной раны он лишился глаза, а в другой раз пуля прострелила ему шею, но судьба хранила героя.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5657671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«Видно, -говорил  доктор,- Бог бережёт голову Кутузова на что-нибудь необыкновенное, если он остался жив после двух таких опасных ран»</a:t>
            </a:r>
            <a:endParaRPr lang="ru-RU" sz="20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20688"/>
            <a:ext cx="659883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995936" y="476672"/>
            <a:ext cx="5400600" cy="6381328"/>
          </a:xfrm>
        </p:spPr>
        <p:txBody>
          <a:bodyPr>
            <a:normAutofit/>
          </a:bodyPr>
          <a:lstStyle/>
          <a:p>
            <a:r>
              <a:rPr lang="ru-RU" dirty="0" smtClean="0"/>
              <a:t>С тактикой и искусством Наполеона Кутузов был знаком в деле. В 1805 году Россия помогла Австрии против Наполеона, русскими тогда командовал Кутузов. Наполеон прозвал Кутузова старой лисицей. Теперь Кутузову было 67 лет, но он был бодр, активен.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44238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67544" y="4581128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Новый главнокомандующий, прибыв в армию, про себя сказал: «Как можно отступать с такими молодцами!» Все с нетерпением ждали боя, но на следующий день был отдан приказ отступать. На расстоянии 100 вёрст от Москвы, близ </a:t>
            </a:r>
            <a:r>
              <a:rPr lang="ru-RU" sz="2000" b="1" dirty="0" smtClean="0">
                <a:solidFill>
                  <a:srgbClr val="FF0000"/>
                </a:solidFill>
              </a:rPr>
              <a:t>села Бородино </a:t>
            </a:r>
            <a:r>
              <a:rPr lang="ru-RU" sz="2000" b="1" dirty="0" smtClean="0"/>
              <a:t>Кутузов остановился. Здесь </a:t>
            </a:r>
            <a:r>
              <a:rPr lang="ru-RU" sz="2000" b="1" dirty="0" smtClean="0">
                <a:solidFill>
                  <a:srgbClr val="FF0000"/>
                </a:solidFill>
              </a:rPr>
              <a:t>26 августа </a:t>
            </a:r>
            <a:r>
              <a:rPr lang="ru-RU" sz="2000" b="1" dirty="0" smtClean="0"/>
              <a:t>он решил дать Наполеону битву, несмотря на то, что русских было 100 тысяч, а французов – более 130 тысяч. </a:t>
            </a:r>
            <a:endParaRPr lang="ru-RU" sz="2000" b="1" dirty="0"/>
          </a:p>
        </p:txBody>
      </p:sp>
      <p:pic>
        <p:nvPicPr>
          <p:cNvPr id="7" name="Рисунок 3" descr="Смоленск.jpg1.jpg"/>
          <p:cNvPicPr>
            <a:picLocks noChangeAspect="1"/>
          </p:cNvPicPr>
          <p:nvPr/>
        </p:nvPicPr>
        <p:blipFill rotWithShape="1">
          <a:blip r:embed="rId3"/>
          <a:srcRect t="17072"/>
          <a:stretch/>
        </p:blipFill>
        <p:spPr bwMode="auto">
          <a:xfrm>
            <a:off x="1547664" y="764704"/>
            <a:ext cx="6336704" cy="357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0304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 ночь накануне Бородинской битвы старый солдат в стихотворении Лермонтова рассказывает так: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42976" y="2060848"/>
            <a:ext cx="7215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«Прилёг вздремнуть я у лафета,</a:t>
            </a:r>
          </a:p>
          <a:p>
            <a:pPr>
              <a:buNone/>
            </a:pPr>
            <a:r>
              <a:rPr lang="ru-RU" dirty="0" smtClean="0"/>
              <a:t>И слышно было до рассвета, </a:t>
            </a:r>
          </a:p>
          <a:p>
            <a:pPr>
              <a:buNone/>
            </a:pPr>
            <a:r>
              <a:rPr lang="ru-RU" dirty="0" smtClean="0"/>
              <a:t>Как ликовал француз.</a:t>
            </a:r>
          </a:p>
          <a:p>
            <a:pPr>
              <a:buNone/>
            </a:pPr>
            <a:r>
              <a:rPr lang="ru-RU" dirty="0" smtClean="0"/>
              <a:t>Но тих был наш бивак открытый,</a:t>
            </a:r>
          </a:p>
          <a:p>
            <a:pPr>
              <a:buNone/>
            </a:pPr>
            <a:r>
              <a:rPr lang="ru-RU" dirty="0" smtClean="0"/>
              <a:t>Кто кивер чистил весь избитый,</a:t>
            </a:r>
          </a:p>
          <a:p>
            <a:pPr>
              <a:buNone/>
            </a:pPr>
            <a:r>
              <a:rPr lang="ru-RU" dirty="0" smtClean="0"/>
              <a:t>Кто штык точил, ворча сердито,</a:t>
            </a:r>
          </a:p>
          <a:p>
            <a:pPr>
              <a:buNone/>
            </a:pPr>
            <a:r>
              <a:rPr lang="ru-RU" dirty="0" smtClean="0"/>
              <a:t>Кусая длинный ус»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23528" y="4797152"/>
            <a:ext cx="9073008" cy="206084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Покой длился не долго. С рассветом с неприятельской стороны грянул выстрел, за ним –другой, и вскоре загудела пальба, как страшная буря. Ядра визжали над головами, вырывали десятки людей из рядов. Повсюду лежали раненые, везде алела свежая кровь. Так началась </a:t>
            </a:r>
            <a:r>
              <a:rPr lang="ru-RU" sz="2400" b="1" dirty="0" smtClean="0">
                <a:solidFill>
                  <a:srgbClr val="FF0000"/>
                </a:solidFill>
              </a:rPr>
              <a:t>Бородинская битва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45731"/>
            <a:ext cx="6552728" cy="435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4525144"/>
            <a:ext cx="9468544" cy="2332856"/>
          </a:xfrm>
        </p:spPr>
        <p:txBody>
          <a:bodyPr/>
          <a:lstStyle/>
          <a:p>
            <a:r>
              <a:rPr lang="ru-RU" dirty="0" smtClean="0"/>
              <a:t>Битва происходила на тесном пространстве, и ни одна из сторон не хотела отступать. В это м ужасном побоище, длившемся 15 часов , обе стороны потеряли до 50 тысяч человек каждая. </a:t>
            </a:r>
            <a:endParaRPr lang="ru-R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6031904" cy="38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21537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сентября 1812 года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состоялся военный </a:t>
            </a:r>
            <a:r>
              <a:rPr lang="ru-RU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совет в Филях</a:t>
            </a:r>
            <a:r>
              <a:rPr lang="ru-RU" sz="2000" dirty="0" smtClean="0">
                <a:latin typeface="+mj-lt"/>
                <a:cs typeface="Times New Roman" pitchFamily="18" charset="0"/>
              </a:rPr>
              <a:t>, на котором главнокомандующий российской армией М.И. Кутузов принял трудное, но волевое решение –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отступить, оставив Москву врагу.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+mj-lt"/>
                <a:cs typeface="Times New Roman" pitchFamily="18" charset="0"/>
              </a:rPr>
              <a:t>  Жителей заранее предупредили об отступлении и многие из них покинули город. 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latin typeface="+mj-lt"/>
                <a:cs typeface="Times New Roman" pitchFamily="18" charset="0"/>
              </a:rPr>
              <a:t>  Всем известны знаменитые слова русского полководца: «С потерей Москвы не потеряна Россия». В последствии эти слова подтвердятся…</a:t>
            </a:r>
            <a:endParaRPr lang="ru-RU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593715"/>
            <a:ext cx="4824536" cy="289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95536" y="764704"/>
            <a:ext cx="3744416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Наполеон , войдя в пустую , пылающую Москву, стал ждать просьбы императора Александра о мире. Напрасно! Кутузов заявил Наполеону, что, по его мнению, войны настоящей ещё не было, она только начинается. Наполеон ясно увидел свою гибель и через 6 недель бросился вспять</a:t>
            </a:r>
            <a:endParaRPr lang="ru-RU" dirty="0"/>
          </a:p>
        </p:txBody>
      </p:sp>
      <p:pic>
        <p:nvPicPr>
          <p:cNvPr id="5" name="Рисунок 4" descr="В.В. Верещагин В кремле пожа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692696"/>
            <a:ext cx="4357688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428605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Отечественная война 1812 года </a:t>
            </a:r>
            <a:r>
              <a:rPr lang="ru-RU" sz="3200" dirty="0" smtClean="0"/>
              <a:t>–значимое событие в русской истории.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36339"/>
            <a:ext cx="8143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ходе военных действий погибло около 300 тысяч человек. Многие западные районы были разорены. Все это оказало огромное влияние на дальнейшее внутреннее развитие России.</a:t>
            </a:r>
            <a:endParaRPr lang="en-US" sz="2800" dirty="0" smtClean="0"/>
          </a:p>
          <a:p>
            <a:r>
              <a:rPr lang="ru-RU" sz="2800" dirty="0" smtClean="0"/>
              <a:t> </a:t>
            </a:r>
          </a:p>
          <a:p>
            <a:r>
              <a:rPr lang="ru-RU" sz="2800" dirty="0" smtClean="0"/>
              <a:t>В борьбе с армией Наполеона проявились героизм, мужество, патриотизм и любовь всех слоев русского общества к своей Родине.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Отечественная война </a:t>
            </a:r>
            <a:br>
              <a:rPr lang="ru-RU" b="1" dirty="0" smtClean="0"/>
            </a:br>
            <a:r>
              <a:rPr lang="ru-RU" b="1" dirty="0" smtClean="0"/>
              <a:t>1812 год</a:t>
            </a:r>
            <a:endParaRPr lang="ru-RU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484784"/>
            <a:ext cx="369409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067944" y="1484784"/>
            <a:ext cx="5076056" cy="504056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Наполеон Бонапарт - </a:t>
            </a:r>
            <a:r>
              <a:rPr lang="ru-RU" dirty="0" smtClean="0"/>
              <a:t>французский полководец.</a:t>
            </a:r>
          </a:p>
          <a:p>
            <a:r>
              <a:rPr lang="ru-RU" dirty="0" smtClean="0"/>
              <a:t>Человек необычной судьбы. Он родился 15 августа 1769 году на небольшом острове Корсика, принадлежавший Франции. Сын бедного дворянина. Наполеон окончил военную академию в Париже, когда ему было 16 лет. В 24 года он уже был генералом, затем консулом (правителем) Франции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Партизанское движение.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708525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dirty="0" smtClean="0"/>
              <a:t>     Огромный урон наносили французам партизанские отряды.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dirty="0" smtClean="0"/>
              <a:t>      Инициатором партизанского движения стал полковник Денис Давыдов, получивший на это согласие  М.Кутузова еще до Бородинского сражения.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dirty="0" smtClean="0"/>
              <a:t>      Вскоре на занятых врагом  территориях начали возникать отряды из числа местных жителей.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30724" name="Picture 6" descr="D:\WINDOWS\Рабочий стол\CONV\давыдов.jpg"/>
          <p:cNvPicPr>
            <a:picLocks noChangeAspect="1" noChangeArrowheads="1"/>
          </p:cNvPicPr>
          <p:nvPr/>
        </p:nvPicPr>
        <p:blipFill>
          <a:blip r:embed="rId2"/>
          <a:srcRect l="1250" b="1234"/>
          <a:stretch>
            <a:fillRect/>
          </a:stretch>
        </p:blipFill>
        <p:spPr bwMode="auto">
          <a:xfrm>
            <a:off x="857250" y="1214438"/>
            <a:ext cx="3386138" cy="457200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71625" y="6000750"/>
            <a:ext cx="1804988" cy="369888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charset="0"/>
              </a:rPr>
              <a:t>Денис Давыдов</a:t>
            </a:r>
          </a:p>
        </p:txBody>
      </p:sp>
    </p:spTree>
    <p:extLst>
      <p:ext uri="{BB962C8B-B14F-4D97-AF65-F5344CB8AC3E}">
        <p14:creationId xmlns:p14="http://schemas.microsoft.com/office/powerpoint/2010/main" val="11424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5"/>
            <a:ext cx="8229600" cy="2451100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dirty="0" smtClean="0"/>
              <a:t>      </a:t>
            </a:r>
            <a:r>
              <a:rPr lang="ru-RU" b="1" u="sng" dirty="0" smtClean="0"/>
              <a:t>Последнее сражени</a:t>
            </a:r>
            <a:r>
              <a:rPr lang="ru-RU" b="1" dirty="0" smtClean="0"/>
              <a:t>е разыгралось при переправе через реку Березину в </a:t>
            </a:r>
            <a:r>
              <a:rPr lang="ru-RU" b="1" u="sng" dirty="0" smtClean="0"/>
              <a:t>ноябре 1812 года. </a:t>
            </a:r>
            <a:r>
              <a:rPr lang="ru-RU" b="1" dirty="0" smtClean="0"/>
              <a:t>Русские с ходу атаковали французов и Наполеон, потерявший здесь еще 30 000 солдат, бросил армию и с остатками Старой гвардии возвратился в Париж.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34819" name="Рисунок 3" descr="Берези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85750"/>
            <a:ext cx="51435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86500" y="928688"/>
            <a:ext cx="2500313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П. Гесс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Переправа через Березину, 16-го ноября</a:t>
            </a:r>
          </a:p>
        </p:txBody>
      </p:sp>
    </p:spTree>
    <p:extLst>
      <p:ext uri="{BB962C8B-B14F-4D97-AF65-F5344CB8AC3E}">
        <p14:creationId xmlns:p14="http://schemas.microsoft.com/office/powerpoint/2010/main" val="35461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 descr="Отступление Великой Арм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428625"/>
            <a:ext cx="83915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25" y="6286500"/>
            <a:ext cx="70008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Великая армия отступает.</a:t>
            </a:r>
          </a:p>
        </p:txBody>
      </p:sp>
    </p:spTree>
    <p:extLst>
      <p:ext uri="{BB962C8B-B14F-4D97-AF65-F5344CB8AC3E}">
        <p14:creationId xmlns:p14="http://schemas.microsoft.com/office/powerpoint/2010/main" val="1091996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3528" y="5445224"/>
            <a:ext cx="928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Бородинское поле. </a:t>
            </a:r>
            <a:r>
              <a:rPr lang="ru-RU" sz="3600" b="1" dirty="0" smtClean="0"/>
              <a:t>Главный </a:t>
            </a:r>
            <a:r>
              <a:rPr lang="ru-RU" sz="3600" b="1" dirty="0"/>
              <a:t>монумент на месте, где была </a:t>
            </a:r>
            <a:r>
              <a:rPr lang="ru-RU" sz="3600" b="1" dirty="0" smtClean="0"/>
              <a:t>батарея.</a:t>
            </a: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4290"/>
            <a:ext cx="8676456" cy="505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изученного.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1.Кто был у власти во Франции в те годы?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(Полководец Наполеон Бонапарт)</a:t>
            </a:r>
          </a:p>
          <a:p>
            <a:pPr>
              <a:buNone/>
            </a:pPr>
            <a:r>
              <a:rPr lang="ru-RU" dirty="0" smtClean="0"/>
              <a:t>2.О чём мечтал Наполеон?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(Покорить мир)</a:t>
            </a:r>
          </a:p>
          <a:p>
            <a:pPr>
              <a:buNone/>
            </a:pPr>
            <a:r>
              <a:rPr lang="ru-RU" dirty="0" smtClean="0"/>
              <a:t>3.Когда французская армия вторглась в Россию?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(1812году)</a:t>
            </a:r>
          </a:p>
          <a:p>
            <a:pPr>
              <a:buNone/>
            </a:pPr>
            <a:r>
              <a:rPr lang="ru-RU" dirty="0" smtClean="0"/>
              <a:t>4.Почему русская армия начала отступление?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(Французы были очень сильны)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00034" y="642918"/>
            <a:ext cx="9215502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5.Кто был назначен главнокомандующим русскими войсками?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(Михаил Илларионович Кутузов)</a:t>
            </a:r>
          </a:p>
          <a:p>
            <a:pPr>
              <a:buNone/>
            </a:pPr>
            <a:r>
              <a:rPr lang="ru-RU" sz="2400" dirty="0" smtClean="0"/>
              <a:t>6.Где произошло решающее сражение?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(У села Бородино, в 110 км от Москвы)</a:t>
            </a:r>
          </a:p>
          <a:p>
            <a:pPr>
              <a:buNone/>
            </a:pPr>
            <a:r>
              <a:rPr lang="ru-RU" sz="2400" dirty="0" smtClean="0"/>
              <a:t>7.Почему Кутузов Решил отступить?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(Чтобы сберечь войско)</a:t>
            </a:r>
          </a:p>
          <a:p>
            <a:pPr>
              <a:buNone/>
            </a:pPr>
            <a:r>
              <a:rPr lang="ru-RU" sz="2400" dirty="0" smtClean="0"/>
              <a:t>8.Почему Наполеон оставил Москву?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(Пожары, голод, болезни постигли французов в Москве)</a:t>
            </a:r>
          </a:p>
          <a:p>
            <a:pPr>
              <a:buNone/>
            </a:pPr>
            <a:r>
              <a:rPr lang="ru-RU" sz="2400" dirty="0" smtClean="0"/>
              <a:t>9.Кто наносил урон отступающим французам?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(Партизаны)</a:t>
            </a:r>
          </a:p>
          <a:p>
            <a:pPr>
              <a:buNone/>
            </a:pPr>
            <a:r>
              <a:rPr lang="ru-RU" sz="2400" dirty="0" smtClean="0"/>
              <a:t>10.Что построено в Москве </a:t>
            </a:r>
            <a:r>
              <a:rPr lang="ru-RU" sz="2400" dirty="0"/>
              <a:t> </a:t>
            </a:r>
            <a:r>
              <a:rPr lang="ru-RU" sz="2400" dirty="0" smtClean="0"/>
              <a:t>в честь победы над Наполеоном?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(Храм Христа Спасителя)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2376"/>
            <a:ext cx="4752528" cy="635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http://ru.wikipedia.org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http://go.mail.ru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http://banopart-napoleon.com/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http://www.kinopoisk.ru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http://ru.wikipedia.org/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Наполеон Бонапарт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860032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течение 10 лет, пока Наполеон был императором, Франция почти непрерывно воевала. В конце концов, он стал властелином Европы, но ему хотелось завоевать весь мир. «Через три года я буду господином всего мира… Остаётся в Россия, но  я раздавлю её», заявил Наполеон перед вторжением в Россию. Рассказывают, что о приказал выбить медаль с изображением Бога и с надписью «Тебе небо, мне земля»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35021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6530056" cy="324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722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Наполеон собрал 600 тысяч войска из подвластных ему народов и двинул их в Россию. «Я иду в Москву, -говорил он, -и в одно или два сражения всё кончу. Император Александр на коленях будет просить  у меня мира!» В самом деле, всё предвещало французам несомненный успех: громадность сил, гений полководца, его удача и непобедимость. В русском народе имя Наполеон распространяло какой-то таинственный страх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9528"/>
            <a:ext cx="70442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208823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Общее мнение было у народа: лучше погибнуть , нежели покориться ненавистному врагу.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7925942" cy="367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2182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Переправившись через Неман, Наполеон отправил один отряд войск к северу, с целью угрожать Петербургу, а сам с главными силами устремился в Москву. Император Александр</a:t>
            </a:r>
            <a:r>
              <a:rPr lang="en-US" sz="2000" dirty="0" smtClean="0"/>
              <a:t> I</a:t>
            </a:r>
            <a:r>
              <a:rPr lang="ru-RU" sz="2000" dirty="0" smtClean="0"/>
              <a:t> мог выставить против страшного врага не более 200 тысяч войска. Но с первого же шага неприятеля по России народ сам стал подниматься на защиту Отечества: мирные поселяне превращались в смелых воинов.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40576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4048" y="1340768"/>
            <a:ext cx="4139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Государь издал манифест о народном ополчении, в котором говорил: «Да встретит неприятель в каждом дворянине Пожарского , а в каждом духовном- Палицына, в каждом гражданине –Минина! Соединитесь все!»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Командование русской армией.</a:t>
            </a:r>
            <a:endParaRPr lang="ru-RU" dirty="0"/>
          </a:p>
        </p:txBody>
      </p:sp>
      <p:pic>
        <p:nvPicPr>
          <p:cNvPr id="4" name="Содержимое 3" descr="501px-Alexander_I_of_Russ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937418"/>
            <a:ext cx="1527175" cy="1825625"/>
          </a:xfrm>
        </p:spPr>
      </p:pic>
      <p:pic>
        <p:nvPicPr>
          <p:cNvPr id="5" name="Рисунок 4" descr="Баграти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286125"/>
            <a:ext cx="13525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рклай де Толли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3286125"/>
            <a:ext cx="9159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D:\WINDOWS\Рабочий стол\CONV\tormas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3429000"/>
            <a:ext cx="1074737" cy="12954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1000125"/>
            <a:ext cx="1071562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В начале войны.</a:t>
            </a: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1428750" y="2500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charset="0"/>
              </a:rPr>
              <a:t>Александр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3" y="5000625"/>
            <a:ext cx="12858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Багратион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4500" y="5000625"/>
            <a:ext cx="10001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Барклай де Толли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0" y="5000625"/>
            <a:ext cx="12858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</a:rPr>
              <a:t>Тормасов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1000125" y="2857500"/>
            <a:ext cx="500063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200" idx="2"/>
          </p:cNvCxnSpPr>
          <p:nvPr/>
        </p:nvCxnSpPr>
        <p:spPr>
          <a:xfrm rot="5400000">
            <a:off x="2024063" y="2989262"/>
            <a:ext cx="273050" cy="34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2857500" y="2928938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Кутузов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928688"/>
            <a:ext cx="159226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Баграти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286125"/>
            <a:ext cx="135255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Барклай де Толли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3286125"/>
            <a:ext cx="91598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D:\WINDOWS\Рабочий стол\CONV\tormaso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25" y="3429000"/>
            <a:ext cx="1074738" cy="1295400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4786313" y="5000625"/>
            <a:ext cx="12858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Багратион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00813" y="5072063"/>
            <a:ext cx="10001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Барклай де Толли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15250" y="5000625"/>
            <a:ext cx="1285875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</a:rPr>
              <a:t>Тормасов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6786563" y="3000375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право с вырезом 34"/>
          <p:cNvSpPr/>
          <p:nvPr/>
        </p:nvSpPr>
        <p:spPr>
          <a:xfrm>
            <a:off x="7572375" y="3000375"/>
            <a:ext cx="214313" cy="21431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>
            <a:off x="5715000" y="3071813"/>
            <a:ext cx="357188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429124" y="1000108"/>
            <a:ext cx="121444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На втором этапе войны</a:t>
            </a:r>
          </a:p>
        </p:txBody>
      </p:sp>
    </p:spTree>
    <p:extLst>
      <p:ext uri="{BB962C8B-B14F-4D97-AF65-F5344CB8AC3E}">
        <p14:creationId xmlns:p14="http://schemas.microsoft.com/office/powerpoint/2010/main" val="40825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357166"/>
            <a:ext cx="3971924" cy="5951559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dirty="0" smtClean="0">
              <a:solidFill>
                <a:srgbClr val="FFFF00"/>
              </a:solidFill>
            </a:endParaRP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/>
              <a:t>Командующим русской армии был сам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/>
              <a:t>     Александр</a:t>
            </a:r>
            <a:r>
              <a:rPr lang="en-US" sz="3200" b="1" dirty="0" smtClean="0"/>
              <a:t> I</a:t>
            </a:r>
            <a:r>
              <a:rPr lang="ru-RU" sz="3200" b="1" dirty="0" smtClean="0"/>
              <a:t>,что затрудняло действия генералов. 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3200" b="1" dirty="0" smtClean="0"/>
              <a:t>    Вскоре его убедили уехать из армии.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3200" dirty="0"/>
          </a:p>
        </p:txBody>
      </p:sp>
      <p:pic>
        <p:nvPicPr>
          <p:cNvPr id="12291" name="Picture 4" descr="D:\WINDOWS\Рабочий стол\CONV\cnvt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4500562" cy="29527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500188" y="3786188"/>
            <a:ext cx="2977290" cy="2554545"/>
          </a:xfrm>
          <a:prstGeom prst="rect">
            <a:avLst/>
          </a:prstGeom>
          <a:solidFill>
            <a:srgbClr val="FFCCFF"/>
          </a:solidFill>
          <a:ln w="762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charset="0"/>
              </a:rPr>
              <a:t>12 июня 1812 г.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charset="0"/>
              </a:rPr>
              <a:t>Французская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charset="0"/>
              </a:rPr>
              <a:t>армия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charset="0"/>
              </a:rPr>
              <a:t>форсирует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charset="0"/>
              </a:rPr>
              <a:t>Неман.</a:t>
            </a:r>
          </a:p>
        </p:txBody>
      </p:sp>
    </p:spTree>
    <p:extLst>
      <p:ext uri="{BB962C8B-B14F-4D97-AF65-F5344CB8AC3E}">
        <p14:creationId xmlns:p14="http://schemas.microsoft.com/office/powerpoint/2010/main" val="25292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1167</Words>
  <Application>Microsoft Office PowerPoint</Application>
  <PresentationFormat>Экран (4:3)</PresentationFormat>
  <Paragraphs>90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Отечественная война  1812 год</vt:lpstr>
      <vt:lpstr>Наполеон Бонапарт</vt:lpstr>
      <vt:lpstr>Наполеон собрал 600 тысяч войска из подвластных ему народов и двинул их в Россию. «Я иду в Москву, -говорил он, -и в одно или два сражения всё кончу. Император Александр на коленях будет просить  у меня мира!» В самом деле, всё предвещало французам несомненный успех: громадность сил, гений полководца, его удача и непобедимость. В русском народе имя Наполеон распространяло какой-то таинственный страх</vt:lpstr>
      <vt:lpstr>Общее мнение было у народа: лучше погибнуть , нежели покориться ненавистному врагу.</vt:lpstr>
      <vt:lpstr>Переправившись через Неман, Наполеон отправил один отряд войск к северу, с целью угрожать Петербургу, а сам с главными силами устремился в Москву. Император Александр I мог выставить против страшного врага не более 200 тысяч войска. Но с первого же шага неприятеля по России народ сам стал подниматься на защиту Отечества: мирные поселяне превращались в смелых воинов. </vt:lpstr>
      <vt:lpstr>Презентация PowerPoint</vt:lpstr>
      <vt:lpstr>Командование русской армией.</vt:lpstr>
      <vt:lpstr>Презентация PowerPoint</vt:lpstr>
      <vt:lpstr>Михаил Кутузов</vt:lpstr>
      <vt:lpstr>Презентация PowerPoint</vt:lpstr>
      <vt:lpstr>Презентация PowerPoint</vt:lpstr>
      <vt:lpstr>Презентация PowerPoint</vt:lpstr>
      <vt:lpstr>Про ночь накануне Бородинской битвы старый солдат в стихотворении Лермонтова рассказывает так: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Партизанское движение.</vt:lpstr>
      <vt:lpstr>Презентация PowerPoint</vt:lpstr>
      <vt:lpstr>Презентация PowerPoint</vt:lpstr>
      <vt:lpstr>Презентация PowerPoint</vt:lpstr>
      <vt:lpstr>Закрепление изученного.</vt:lpstr>
      <vt:lpstr>Презентация PowerPoint</vt:lpstr>
      <vt:lpstr>Презентация PowerPoint</vt:lpstr>
      <vt:lpstr>Интернет-ресурсы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 1812 год</dc:title>
  <dc:creator>Антон</dc:creator>
  <cp:lastModifiedBy>Григорий</cp:lastModifiedBy>
  <cp:revision>35</cp:revision>
  <dcterms:created xsi:type="dcterms:W3CDTF">2012-03-13T07:51:11Z</dcterms:created>
  <dcterms:modified xsi:type="dcterms:W3CDTF">2017-01-29T16:21:40Z</dcterms:modified>
</cp:coreProperties>
</file>