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2" r:id="rId5"/>
    <p:sldId id="259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73603D-1F26-41E8-992A-4CAA8ADD3A95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405EA9-DDB1-4CF6-8562-26D046D45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02F90-F4CF-4D2E-8810-F11EC753B76C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1331E-6855-4F33-8DAC-4AB094CD6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C36A0-2F7A-4BEF-B0B2-F9740883D5A2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81D59-CFB0-4230-B053-4F33DBA91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BC4CF-6DD6-4552-9E8F-E8F36D0E3392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419C-384F-4F23-A771-4410BE8B4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5D3B60-9294-4039-9A79-816038C8A043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9987D0-D29F-46AB-85B0-EF0D16B4D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E2807-A4F3-4140-8310-0FA7C32CD04D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B98B7-8FFB-4571-B1E9-5BB75156D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501F9-FB33-4A59-BF8B-5164FC92448B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A8BBE-72D7-4D1F-87F6-982718CE8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4719B-6425-41F1-A057-0B56C48D3662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01BCD-644A-495E-A77F-B208B8EA7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4A8E65-4E12-4C5D-8A71-9D8C7F22D1FF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07ED2D-7773-4210-9563-4AF893753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7661D-8D8C-4EFC-87CE-28B3298A3B60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C7E39-8E08-4F9A-9B7F-A4C10DCA2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157851-E14E-4076-86E0-E85521FF0334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B98B48-B3D2-420D-B3E2-6F58F9836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A90B889-EF47-4789-B480-FC2924F8BC78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F0D2422-9F65-44FC-846B-C0AADDB65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1" r:id="rId8"/>
    <p:sldLayoutId id="2147483699" r:id="rId9"/>
    <p:sldLayoutId id="2147483690" r:id="rId10"/>
    <p:sldLayoutId id="2147483689" r:id="rId11"/>
  </p:sldLayoutIdLst>
  <p:transition spd="slow">
    <p:circle/>
  </p:transition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650" y="1700213"/>
            <a:ext cx="7450138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Плетёная закладка</a:t>
            </a:r>
            <a:endParaRPr lang="ru-RU" sz="7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4746625"/>
            <a:ext cx="7772400" cy="914400"/>
          </a:xfrm>
        </p:spPr>
        <p:txBody>
          <a:bodyPr/>
          <a:lstStyle/>
          <a:p>
            <a:pPr marL="36513">
              <a:spcBef>
                <a:spcPct val="0"/>
              </a:spcBef>
            </a:pPr>
            <a:endParaRPr lang="ru-RU" sz="2800" smtClean="0">
              <a:solidFill>
                <a:srgbClr val="79766F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827088" y="620713"/>
            <a:ext cx="7339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Verdana" pitchFamily="34" charset="0"/>
              </a:rPr>
              <a:t>1. Заготовь детали из плотной бумаги</a:t>
            </a:r>
          </a:p>
        </p:txBody>
      </p:sp>
      <p:sp>
        <p:nvSpPr>
          <p:cNvPr id="14338" name="TextBox 14"/>
          <p:cNvSpPr txBox="1">
            <a:spLocks noChangeArrowheads="1"/>
          </p:cNvSpPr>
          <p:nvPr/>
        </p:nvSpPr>
        <p:spPr bwMode="auto">
          <a:xfrm>
            <a:off x="1171575" y="1844675"/>
            <a:ext cx="5688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</a:rPr>
              <a:t>20 см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827088" y="2565400"/>
            <a:ext cx="619283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процесс 18"/>
          <p:cNvSpPr/>
          <p:nvPr/>
        </p:nvSpPr>
        <p:spPr>
          <a:xfrm>
            <a:off x="827088" y="3213100"/>
            <a:ext cx="6192837" cy="863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1" name="TextBox 19"/>
          <p:cNvSpPr txBox="1">
            <a:spLocks noChangeArrowheads="1"/>
          </p:cNvSpPr>
          <p:nvPr/>
        </p:nvSpPr>
        <p:spPr bwMode="auto">
          <a:xfrm>
            <a:off x="7524750" y="3429000"/>
            <a:ext cx="981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Verdana" pitchFamily="34" charset="0"/>
              </a:rPr>
              <a:t>1 см</a:t>
            </a:r>
          </a:p>
        </p:txBody>
      </p:sp>
      <p:sp>
        <p:nvSpPr>
          <p:cNvPr id="14342" name="TextBox 20"/>
          <p:cNvSpPr txBox="1">
            <a:spLocks noChangeArrowheads="1"/>
          </p:cNvSpPr>
          <p:nvPr/>
        </p:nvSpPr>
        <p:spPr bwMode="auto">
          <a:xfrm>
            <a:off x="3132138" y="4797425"/>
            <a:ext cx="18208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Verdana" pitchFamily="34" charset="0"/>
              </a:rPr>
              <a:t>2 детали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7380288" y="3213100"/>
            <a:ext cx="0" cy="863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"/>
          <p:cNvSpPr txBox="1">
            <a:spLocks noChangeArrowheads="1"/>
          </p:cNvSpPr>
          <p:nvPr/>
        </p:nvSpPr>
        <p:spPr bwMode="auto">
          <a:xfrm>
            <a:off x="900113" y="1125538"/>
            <a:ext cx="6985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</a:rPr>
              <a:t>Размечать можно экономно.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11188" y="2524125"/>
            <a:ext cx="3327400" cy="2417763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845050" y="2524125"/>
            <a:ext cx="3398838" cy="2417763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1188" y="2997200"/>
            <a:ext cx="23764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11188" y="3500438"/>
            <a:ext cx="23764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981325" y="2524125"/>
            <a:ext cx="0" cy="979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1"/>
          </p:cNvCxnSpPr>
          <p:nvPr/>
        </p:nvCxnSpPr>
        <p:spPr>
          <a:xfrm>
            <a:off x="4845050" y="3732213"/>
            <a:ext cx="12112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845050" y="3141663"/>
            <a:ext cx="12112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845050" y="2852738"/>
            <a:ext cx="12112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845050" y="3429000"/>
            <a:ext cx="12112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845050" y="4005263"/>
            <a:ext cx="12112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6084888" y="2524125"/>
            <a:ext cx="0" cy="1481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845050" y="4292600"/>
            <a:ext cx="12112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6084888" y="4005263"/>
            <a:ext cx="0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3"/>
          <p:cNvSpPr>
            <a:spLocks noChangeArrowheads="1"/>
          </p:cNvSpPr>
          <p:nvPr/>
        </p:nvSpPr>
        <p:spPr bwMode="auto">
          <a:xfrm>
            <a:off x="1116013" y="1177925"/>
            <a:ext cx="71278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Verdana" pitchFamily="34" charset="0"/>
              </a:rPr>
              <a:t>Размечать экономно и  рационально.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739775" y="2524125"/>
            <a:ext cx="3327400" cy="2417763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4773613" y="2492375"/>
            <a:ext cx="3327400" cy="2417763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58888" y="2524125"/>
            <a:ext cx="0" cy="2417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63713" y="2524125"/>
            <a:ext cx="0" cy="2386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773613" y="2924175"/>
            <a:ext cx="332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773613" y="3357563"/>
            <a:ext cx="332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795963" y="2492375"/>
            <a:ext cx="0" cy="865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948488" y="2524125"/>
            <a:ext cx="0" cy="833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4"/>
          <p:cNvSpPr txBox="1">
            <a:spLocks noChangeArrowheads="1"/>
          </p:cNvSpPr>
          <p:nvPr/>
        </p:nvSpPr>
        <p:spPr bwMode="auto">
          <a:xfrm>
            <a:off x="1171575" y="1754188"/>
            <a:ext cx="56880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</a:rPr>
              <a:t>     8 см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771775" y="2492375"/>
            <a:ext cx="29527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процесс 18"/>
          <p:cNvSpPr/>
          <p:nvPr/>
        </p:nvSpPr>
        <p:spPr>
          <a:xfrm>
            <a:off x="2771775" y="2781300"/>
            <a:ext cx="2952750" cy="863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2" name="TextBox 19"/>
          <p:cNvSpPr txBox="1">
            <a:spLocks noChangeArrowheads="1"/>
          </p:cNvSpPr>
          <p:nvPr/>
        </p:nvSpPr>
        <p:spPr bwMode="auto">
          <a:xfrm>
            <a:off x="6659563" y="2905125"/>
            <a:ext cx="982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Verdana" pitchFamily="34" charset="0"/>
              </a:rPr>
              <a:t>1 см</a:t>
            </a:r>
          </a:p>
        </p:txBody>
      </p:sp>
      <p:sp>
        <p:nvSpPr>
          <p:cNvPr id="17413" name="TextBox 20"/>
          <p:cNvSpPr txBox="1">
            <a:spLocks noChangeArrowheads="1"/>
          </p:cNvSpPr>
          <p:nvPr/>
        </p:nvSpPr>
        <p:spPr bwMode="auto">
          <a:xfrm>
            <a:off x="3132138" y="4273550"/>
            <a:ext cx="2287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Verdana" pitchFamily="34" charset="0"/>
              </a:rPr>
              <a:t>  6 деталей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6084888" y="2781300"/>
            <a:ext cx="0" cy="863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Прямоугольник 5"/>
          <p:cNvSpPr>
            <a:spLocks noChangeArrowheads="1"/>
          </p:cNvSpPr>
          <p:nvPr/>
        </p:nvSpPr>
        <p:spPr bwMode="auto">
          <a:xfrm>
            <a:off x="1258888" y="673100"/>
            <a:ext cx="685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Verdana" pitchFamily="34" charset="0"/>
              </a:rPr>
              <a:t>Заготовь детали из плотной бумаги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1187450" y="765175"/>
            <a:ext cx="53879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Verdana" pitchFamily="34" charset="0"/>
              </a:rPr>
              <a:t>2. Все делали сложи вдвое.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700213"/>
            <a:ext cx="6335712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0" y="4016375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2675" y="4005263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2988" y="4016375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971550" y="908050"/>
            <a:ext cx="71643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Verdana" pitchFamily="34" charset="0"/>
              </a:rPr>
              <a:t>3 – 8. Собери закладку по рисункам.</a:t>
            </a:r>
          </a:p>
          <a:p>
            <a:r>
              <a:rPr lang="ru-RU" sz="2800">
                <a:latin typeface="Verdana" pitchFamily="34" charset="0"/>
              </a:rPr>
              <a:t>Закончи сборку самостоятельно.</a:t>
            </a:r>
          </a:p>
        </p:txBody>
      </p:sp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082800"/>
            <a:ext cx="7058025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981075"/>
            <a:ext cx="7416800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827088" y="5661025"/>
            <a:ext cx="7345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Verdana" pitchFamily="34" charset="0"/>
              </a:rPr>
              <a:t>9. Оформи концы деталей закладки.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1258888" y="2363788"/>
            <a:ext cx="6985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Verdana" pitchFamily="34" charset="0"/>
              </a:rPr>
              <a:t>Благодарю </a:t>
            </a:r>
          </a:p>
          <a:p>
            <a:r>
              <a:rPr lang="ru-RU" sz="3200">
                <a:latin typeface="Verdana" pitchFamily="34" charset="0"/>
              </a:rPr>
              <a:t>                    за </a:t>
            </a:r>
          </a:p>
          <a:p>
            <a:r>
              <a:rPr lang="ru-RU" sz="3200">
                <a:latin typeface="Verdana" pitchFamily="34" charset="0"/>
              </a:rPr>
              <a:t>                          работу.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93</TotalTime>
  <Words>54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Verdana</vt:lpstr>
      <vt:lpstr>Arial</vt:lpstr>
      <vt:lpstr>Wingdings 2</vt:lpstr>
      <vt:lpstr>Calibri</vt:lpstr>
      <vt:lpstr>Times New Roman</vt:lpstr>
      <vt:lpstr>Аспект</vt:lpstr>
      <vt:lpstr>Аспект</vt:lpstr>
      <vt:lpstr>Аспект</vt:lpstr>
      <vt:lpstr>Аспект</vt:lpstr>
      <vt:lpstr>Аспект</vt:lpstr>
      <vt:lpstr>Плетёная закладка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Плетёная закладка</dc:title>
  <dc:creator>User</dc:creator>
  <cp:lastModifiedBy>Marina</cp:lastModifiedBy>
  <cp:revision>8</cp:revision>
  <dcterms:created xsi:type="dcterms:W3CDTF">2013-03-28T10:12:52Z</dcterms:created>
  <dcterms:modified xsi:type="dcterms:W3CDTF">2016-02-02T02:28:01Z</dcterms:modified>
</cp:coreProperties>
</file>